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44"/>
  </p:notesMasterIdLst>
  <p:handoutMasterIdLst>
    <p:handoutMasterId r:id="rId45"/>
  </p:handoutMasterIdLst>
  <p:sldIdLst>
    <p:sldId id="417" r:id="rId2"/>
    <p:sldId id="379" r:id="rId3"/>
    <p:sldId id="269" r:id="rId4"/>
    <p:sldId id="274" r:id="rId5"/>
    <p:sldId id="419" r:id="rId6"/>
    <p:sldId id="420" r:id="rId7"/>
    <p:sldId id="421" r:id="rId8"/>
    <p:sldId id="422" r:id="rId9"/>
    <p:sldId id="423" r:id="rId10"/>
    <p:sldId id="428" r:id="rId11"/>
    <p:sldId id="430" r:id="rId12"/>
    <p:sldId id="427" r:id="rId13"/>
    <p:sldId id="425" r:id="rId14"/>
    <p:sldId id="424" r:id="rId15"/>
    <p:sldId id="2147483583" r:id="rId16"/>
    <p:sldId id="2147483584" r:id="rId17"/>
    <p:sldId id="275" r:id="rId18"/>
    <p:sldId id="431" r:id="rId19"/>
    <p:sldId id="429" r:id="rId20"/>
    <p:sldId id="418" r:id="rId21"/>
    <p:sldId id="436" r:id="rId22"/>
    <p:sldId id="432" r:id="rId23"/>
    <p:sldId id="433" r:id="rId24"/>
    <p:sldId id="434" r:id="rId25"/>
    <p:sldId id="304" r:id="rId26"/>
    <p:sldId id="437" r:id="rId27"/>
    <p:sldId id="438" r:id="rId28"/>
    <p:sldId id="439" r:id="rId29"/>
    <p:sldId id="2147483585" r:id="rId30"/>
    <p:sldId id="2147483586" r:id="rId31"/>
    <p:sldId id="440" r:id="rId32"/>
    <p:sldId id="441" r:id="rId33"/>
    <p:sldId id="442" r:id="rId34"/>
    <p:sldId id="443" r:id="rId35"/>
    <p:sldId id="444" r:id="rId36"/>
    <p:sldId id="445" r:id="rId37"/>
    <p:sldId id="447" r:id="rId38"/>
    <p:sldId id="448" r:id="rId39"/>
    <p:sldId id="446" r:id="rId40"/>
    <p:sldId id="2147483587" r:id="rId41"/>
    <p:sldId id="2147483588" r:id="rId42"/>
    <p:sldId id="32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96FF"/>
    <a:srgbClr val="00FFF0"/>
    <a:srgbClr val="00F6FF"/>
    <a:srgbClr val="161616"/>
    <a:srgbClr val="2AFFCC"/>
    <a:srgbClr val="01F5FF"/>
    <a:srgbClr val="D8E763"/>
    <a:srgbClr val="DA0042"/>
    <a:srgbClr val="FF4798"/>
    <a:srgbClr val="FF4B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60112C-7364-9926-2FBE-5F75B07322A8}" v="353" dt="2025-03-13T07:59:17.391"/>
    <p1510:client id="{7DA9AB10-7C3C-9C49-B451-FC6BAC6D9CF5}" v="3" dt="2025-03-13T08:40:09.3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60"/>
    <p:restoredTop sz="94692"/>
  </p:normalViewPr>
  <p:slideViewPr>
    <p:cSldViewPr snapToGrid="0">
      <p:cViewPr varScale="1">
        <p:scale>
          <a:sx n="137" d="100"/>
          <a:sy n="137" d="100"/>
        </p:scale>
        <p:origin x="672" y="20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ktor Hryhorchuk" userId="S::viktor_hryhorchuk@epam.com::3dd49efd-e726-4c3f-afbf-a00cdfb944cd" providerId="AD" clId="Web-{5B60112C-7364-9926-2FBE-5F75B07322A8}"/>
    <pc:docChg chg="addSld delSld modSld sldOrd">
      <pc:chgData name="Viktor Hryhorchuk" userId="S::viktor_hryhorchuk@epam.com::3dd49efd-e726-4c3f-afbf-a00cdfb944cd" providerId="AD" clId="Web-{5B60112C-7364-9926-2FBE-5F75B07322A8}" dt="2025-03-13T07:59:17.391" v="273"/>
      <pc:docMkLst>
        <pc:docMk/>
      </pc:docMkLst>
      <pc:sldChg chg="modSp">
        <pc:chgData name="Viktor Hryhorchuk" userId="S::viktor_hryhorchuk@epam.com::3dd49efd-e726-4c3f-afbf-a00cdfb944cd" providerId="AD" clId="Web-{5B60112C-7364-9926-2FBE-5F75B07322A8}" dt="2025-03-12T10:41:51.580" v="47" actId="20577"/>
        <pc:sldMkLst>
          <pc:docMk/>
          <pc:sldMk cId="1444507433" sldId="269"/>
        </pc:sldMkLst>
        <pc:spChg chg="mod">
          <ac:chgData name="Viktor Hryhorchuk" userId="S::viktor_hryhorchuk@epam.com::3dd49efd-e726-4c3f-afbf-a00cdfb944cd" providerId="AD" clId="Web-{5B60112C-7364-9926-2FBE-5F75B07322A8}" dt="2025-03-12T10:41:31.469" v="41" actId="20577"/>
          <ac:spMkLst>
            <pc:docMk/>
            <pc:sldMk cId="1444507433" sldId="269"/>
            <ac:spMk id="9" creationId="{0576797D-A8DB-14C3-5F4B-BE708A519FE5}"/>
          </ac:spMkLst>
        </pc:spChg>
        <pc:spChg chg="mod">
          <ac:chgData name="Viktor Hryhorchuk" userId="S::viktor_hryhorchuk@epam.com::3dd49efd-e726-4c3f-afbf-a00cdfb944cd" providerId="AD" clId="Web-{5B60112C-7364-9926-2FBE-5F75B07322A8}" dt="2025-03-12T10:41:51.580" v="47" actId="20577"/>
          <ac:spMkLst>
            <pc:docMk/>
            <pc:sldMk cId="1444507433" sldId="269"/>
            <ac:spMk id="10" creationId="{9141D82B-C10B-1BB9-045C-6A6B60302EF7}"/>
          </ac:spMkLst>
        </pc:spChg>
      </pc:sldChg>
      <pc:sldChg chg="addSp delSp modSp">
        <pc:chgData name="Viktor Hryhorchuk" userId="S::viktor_hryhorchuk@epam.com::3dd49efd-e726-4c3f-afbf-a00cdfb944cd" providerId="AD" clId="Web-{5B60112C-7364-9926-2FBE-5F75B07322A8}" dt="2025-03-12T10:50:01.457" v="49"/>
        <pc:sldMkLst>
          <pc:docMk/>
          <pc:sldMk cId="2371236717" sldId="274"/>
        </pc:sldMkLst>
        <pc:spChg chg="add del mod">
          <ac:chgData name="Viktor Hryhorchuk" userId="S::viktor_hryhorchuk@epam.com::3dd49efd-e726-4c3f-afbf-a00cdfb944cd" providerId="AD" clId="Web-{5B60112C-7364-9926-2FBE-5F75B07322A8}" dt="2025-03-12T10:50:01.457" v="49"/>
          <ac:spMkLst>
            <pc:docMk/>
            <pc:sldMk cId="2371236717" sldId="274"/>
            <ac:spMk id="4" creationId="{78E28512-0386-CE61-A8B3-1B54293BBA90}"/>
          </ac:spMkLst>
        </pc:spChg>
        <pc:picChg chg="add mod ord">
          <ac:chgData name="Viktor Hryhorchuk" userId="S::viktor_hryhorchuk@epam.com::3dd49efd-e726-4c3f-afbf-a00cdfb944cd" providerId="AD" clId="Web-{5B60112C-7364-9926-2FBE-5F75B07322A8}" dt="2025-03-12T10:50:01.457" v="49"/>
          <ac:picMkLst>
            <pc:docMk/>
            <pc:sldMk cId="2371236717" sldId="274"/>
            <ac:picMk id="5" creationId="{0E590A9E-2242-F3DE-486F-5803200F9A35}"/>
          </ac:picMkLst>
        </pc:picChg>
        <pc:picChg chg="del">
          <ac:chgData name="Viktor Hryhorchuk" userId="S::viktor_hryhorchuk@epam.com::3dd49efd-e726-4c3f-afbf-a00cdfb944cd" providerId="AD" clId="Web-{5B60112C-7364-9926-2FBE-5F75B07322A8}" dt="2025-03-12T10:49:44.988" v="48"/>
          <ac:picMkLst>
            <pc:docMk/>
            <pc:sldMk cId="2371236717" sldId="274"/>
            <ac:picMk id="7" creationId="{A1388E49-F103-9150-C53D-09E8D0A71131}"/>
          </ac:picMkLst>
        </pc:picChg>
      </pc:sldChg>
      <pc:sldChg chg="modSp">
        <pc:chgData name="Viktor Hryhorchuk" userId="S::viktor_hryhorchuk@epam.com::3dd49efd-e726-4c3f-afbf-a00cdfb944cd" providerId="AD" clId="Web-{5B60112C-7364-9926-2FBE-5F75B07322A8}" dt="2025-03-13T07:54:28.805" v="241" actId="20577"/>
        <pc:sldMkLst>
          <pc:docMk/>
          <pc:sldMk cId="3744729739" sldId="304"/>
        </pc:sldMkLst>
        <pc:spChg chg="mod">
          <ac:chgData name="Viktor Hryhorchuk" userId="S::viktor_hryhorchuk@epam.com::3dd49efd-e726-4c3f-afbf-a00cdfb944cd" providerId="AD" clId="Web-{5B60112C-7364-9926-2FBE-5F75B07322A8}" dt="2025-03-13T07:54:28.805" v="241" actId="20577"/>
          <ac:spMkLst>
            <pc:docMk/>
            <pc:sldMk cId="3744729739" sldId="304"/>
            <ac:spMk id="7" creationId="{33B96136-E619-1139-03AA-7703BCA7F0A0}"/>
          </ac:spMkLst>
        </pc:spChg>
      </pc:sldChg>
      <pc:sldChg chg="addSp delSp modSp">
        <pc:chgData name="Viktor Hryhorchuk" userId="S::viktor_hryhorchuk@epam.com::3dd49efd-e726-4c3f-afbf-a00cdfb944cd" providerId="AD" clId="Web-{5B60112C-7364-9926-2FBE-5F75B07322A8}" dt="2025-03-12T10:41:02.750" v="39" actId="1076"/>
        <pc:sldMkLst>
          <pc:docMk/>
          <pc:sldMk cId="4013732599" sldId="379"/>
        </pc:sldMkLst>
        <pc:spChg chg="mod">
          <ac:chgData name="Viktor Hryhorchuk" userId="S::viktor_hryhorchuk@epam.com::3dd49efd-e726-4c3f-afbf-a00cdfb944cd" providerId="AD" clId="Web-{5B60112C-7364-9926-2FBE-5F75B07322A8}" dt="2025-03-12T10:39:53.967" v="31"/>
          <ac:spMkLst>
            <pc:docMk/>
            <pc:sldMk cId="4013732599" sldId="379"/>
            <ac:spMk id="7" creationId="{85D1D363-BFF0-9280-BA53-38B6D852BC12}"/>
          </ac:spMkLst>
        </pc:spChg>
        <pc:spChg chg="mod">
          <ac:chgData name="Viktor Hryhorchuk" userId="S::viktor_hryhorchuk@epam.com::3dd49efd-e726-4c3f-afbf-a00cdfb944cd" providerId="AD" clId="Web-{5B60112C-7364-9926-2FBE-5F75B07322A8}" dt="2025-03-12T10:39:53.967" v="31"/>
          <ac:spMkLst>
            <pc:docMk/>
            <pc:sldMk cId="4013732599" sldId="379"/>
            <ac:spMk id="11" creationId="{6A75D7DA-5810-90E8-C3FD-CD6B5B497F08}"/>
          </ac:spMkLst>
        </pc:spChg>
        <pc:picChg chg="add mod ord modCrop">
          <ac:chgData name="Viktor Hryhorchuk" userId="S::viktor_hryhorchuk@epam.com::3dd49efd-e726-4c3f-afbf-a00cdfb944cd" providerId="AD" clId="Web-{5B60112C-7364-9926-2FBE-5F75B07322A8}" dt="2025-03-12T10:41:02.750" v="39" actId="1076"/>
          <ac:picMkLst>
            <pc:docMk/>
            <pc:sldMk cId="4013732599" sldId="379"/>
            <ac:picMk id="2" creationId="{FCAE8ED2-A5C7-7804-BA4C-087160B4BBBE}"/>
          </ac:picMkLst>
        </pc:picChg>
        <pc:picChg chg="del mod modCrop">
          <ac:chgData name="Viktor Hryhorchuk" userId="S::viktor_hryhorchuk@epam.com::3dd49efd-e726-4c3f-afbf-a00cdfb944cd" providerId="AD" clId="Web-{5B60112C-7364-9926-2FBE-5F75B07322A8}" dt="2025-03-12T10:36:37.396" v="22"/>
          <ac:picMkLst>
            <pc:docMk/>
            <pc:sldMk cId="4013732599" sldId="379"/>
            <ac:picMk id="6" creationId="{5592F05F-FF58-2CE2-BAC6-3E066CDD7EC4}"/>
          </ac:picMkLst>
        </pc:picChg>
      </pc:sldChg>
      <pc:sldChg chg="addSp modSp">
        <pc:chgData name="Viktor Hryhorchuk" userId="S::viktor_hryhorchuk@epam.com::3dd49efd-e726-4c3f-afbf-a00cdfb944cd" providerId="AD" clId="Web-{5B60112C-7364-9926-2FBE-5F75B07322A8}" dt="2025-03-12T10:35:53.035" v="15"/>
        <pc:sldMkLst>
          <pc:docMk/>
          <pc:sldMk cId="2956437701" sldId="417"/>
        </pc:sldMkLst>
        <pc:spChg chg="mod">
          <ac:chgData name="Viktor Hryhorchuk" userId="S::viktor_hryhorchuk@epam.com::3dd49efd-e726-4c3f-afbf-a00cdfb944cd" providerId="AD" clId="Web-{5B60112C-7364-9926-2FBE-5F75B07322A8}" dt="2025-03-12T10:34:43.939" v="8" actId="20577"/>
          <ac:spMkLst>
            <pc:docMk/>
            <pc:sldMk cId="2956437701" sldId="417"/>
            <ac:spMk id="4" creationId="{97473C70-E6C9-788B-D33F-7977DAB808F0}"/>
          </ac:spMkLst>
        </pc:spChg>
        <pc:spChg chg="mod">
          <ac:chgData name="Viktor Hryhorchuk" userId="S::viktor_hryhorchuk@epam.com::3dd49efd-e726-4c3f-afbf-a00cdfb944cd" providerId="AD" clId="Web-{5B60112C-7364-9926-2FBE-5F75B07322A8}" dt="2025-03-12T10:35:36.159" v="14" actId="1076"/>
          <ac:spMkLst>
            <pc:docMk/>
            <pc:sldMk cId="2956437701" sldId="417"/>
            <ac:spMk id="5" creationId="{87E61AA6-BF57-3235-CA4E-C89F47EAD705}"/>
          </ac:spMkLst>
        </pc:spChg>
        <pc:picChg chg="add">
          <ac:chgData name="Viktor Hryhorchuk" userId="S::viktor_hryhorchuk@epam.com::3dd49efd-e726-4c3f-afbf-a00cdfb944cd" providerId="AD" clId="Web-{5B60112C-7364-9926-2FBE-5F75B07322A8}" dt="2025-03-12T10:35:53.035" v="15"/>
          <ac:picMkLst>
            <pc:docMk/>
            <pc:sldMk cId="2956437701" sldId="417"/>
            <ac:picMk id="3" creationId="{711E83EA-0025-479C-E85C-4F51F527312F}"/>
          </ac:picMkLst>
        </pc:picChg>
      </pc:sldChg>
      <pc:sldChg chg="modSp">
        <pc:chgData name="Viktor Hryhorchuk" userId="S::viktor_hryhorchuk@epam.com::3dd49efd-e726-4c3f-afbf-a00cdfb944cd" providerId="AD" clId="Web-{5B60112C-7364-9926-2FBE-5F75B07322A8}" dt="2025-03-13T07:36:23.165" v="159" actId="20577"/>
        <pc:sldMkLst>
          <pc:docMk/>
          <pc:sldMk cId="165327464" sldId="419"/>
        </pc:sldMkLst>
        <pc:spChg chg="mod">
          <ac:chgData name="Viktor Hryhorchuk" userId="S::viktor_hryhorchuk@epam.com::3dd49efd-e726-4c3f-afbf-a00cdfb944cd" providerId="AD" clId="Web-{5B60112C-7364-9926-2FBE-5F75B07322A8}" dt="2025-03-13T07:36:23.165" v="159" actId="20577"/>
          <ac:spMkLst>
            <pc:docMk/>
            <pc:sldMk cId="165327464" sldId="419"/>
            <ac:spMk id="6" creationId="{E7208F26-F0D9-6BCF-1AD5-024E5110BC3C}"/>
          </ac:spMkLst>
        </pc:spChg>
        <pc:spChg chg="mod">
          <ac:chgData name="Viktor Hryhorchuk" userId="S::viktor_hryhorchuk@epam.com::3dd49efd-e726-4c3f-afbf-a00cdfb944cd" providerId="AD" clId="Web-{5B60112C-7364-9926-2FBE-5F75B07322A8}" dt="2025-03-12T10:50:16.051" v="51" actId="20577"/>
          <ac:spMkLst>
            <pc:docMk/>
            <pc:sldMk cId="165327464" sldId="419"/>
            <ac:spMk id="13" creationId="{D5866522-0C97-9EB0-BC78-115AD32D859B}"/>
          </ac:spMkLst>
        </pc:spChg>
      </pc:sldChg>
      <pc:sldChg chg="modSp">
        <pc:chgData name="Viktor Hryhorchuk" userId="S::viktor_hryhorchuk@epam.com::3dd49efd-e726-4c3f-afbf-a00cdfb944cd" providerId="AD" clId="Web-{5B60112C-7364-9926-2FBE-5F75B07322A8}" dt="2025-03-12T10:50:53.490" v="54" actId="1076"/>
        <pc:sldMkLst>
          <pc:docMk/>
          <pc:sldMk cId="1712742409" sldId="421"/>
        </pc:sldMkLst>
        <pc:picChg chg="mod">
          <ac:chgData name="Viktor Hryhorchuk" userId="S::viktor_hryhorchuk@epam.com::3dd49efd-e726-4c3f-afbf-a00cdfb944cd" providerId="AD" clId="Web-{5B60112C-7364-9926-2FBE-5F75B07322A8}" dt="2025-03-12T10:50:53.490" v="54" actId="1076"/>
          <ac:picMkLst>
            <pc:docMk/>
            <pc:sldMk cId="1712742409" sldId="421"/>
            <ac:picMk id="2" creationId="{4F1A1B39-ADFA-1ED4-9CE0-A2241F2B5A0D}"/>
          </ac:picMkLst>
        </pc:picChg>
      </pc:sldChg>
      <pc:sldChg chg="modSp">
        <pc:chgData name="Viktor Hryhorchuk" userId="S::viktor_hryhorchuk@epam.com::3dd49efd-e726-4c3f-afbf-a00cdfb944cd" providerId="AD" clId="Web-{5B60112C-7364-9926-2FBE-5F75B07322A8}" dt="2025-03-13T07:36:50.837" v="160" actId="20577"/>
        <pc:sldMkLst>
          <pc:docMk/>
          <pc:sldMk cId="2331580548" sldId="423"/>
        </pc:sldMkLst>
        <pc:spChg chg="mod">
          <ac:chgData name="Viktor Hryhorchuk" userId="S::viktor_hryhorchuk@epam.com::3dd49efd-e726-4c3f-afbf-a00cdfb944cd" providerId="AD" clId="Web-{5B60112C-7364-9926-2FBE-5F75B07322A8}" dt="2025-03-13T07:36:50.837" v="160" actId="20577"/>
          <ac:spMkLst>
            <pc:docMk/>
            <pc:sldMk cId="2331580548" sldId="423"/>
            <ac:spMk id="6" creationId="{BEE3104A-6FC5-11BB-FEC4-844E4CE83B4C}"/>
          </ac:spMkLst>
        </pc:spChg>
      </pc:sldChg>
      <pc:sldChg chg="modSp">
        <pc:chgData name="Viktor Hryhorchuk" userId="S::viktor_hryhorchuk@epam.com::3dd49efd-e726-4c3f-afbf-a00cdfb944cd" providerId="AD" clId="Web-{5B60112C-7364-9926-2FBE-5F75B07322A8}" dt="2025-03-13T07:42:01.096" v="220" actId="20577"/>
        <pc:sldMkLst>
          <pc:docMk/>
          <pc:sldMk cId="2707946633" sldId="425"/>
        </pc:sldMkLst>
        <pc:spChg chg="mod">
          <ac:chgData name="Viktor Hryhorchuk" userId="S::viktor_hryhorchuk@epam.com::3dd49efd-e726-4c3f-afbf-a00cdfb944cd" providerId="AD" clId="Web-{5B60112C-7364-9926-2FBE-5F75B07322A8}" dt="2025-03-13T07:42:01.096" v="220" actId="20577"/>
          <ac:spMkLst>
            <pc:docMk/>
            <pc:sldMk cId="2707946633" sldId="425"/>
            <ac:spMk id="6" creationId="{81E3D5F4-17E1-9B3D-D5A4-95EACAF8856E}"/>
          </ac:spMkLst>
        </pc:spChg>
      </pc:sldChg>
      <pc:sldChg chg="modSp">
        <pc:chgData name="Viktor Hryhorchuk" userId="S::viktor_hryhorchuk@epam.com::3dd49efd-e726-4c3f-afbf-a00cdfb944cd" providerId="AD" clId="Web-{5B60112C-7364-9926-2FBE-5F75B07322A8}" dt="2025-03-13T07:41:12.876" v="195" actId="20577"/>
        <pc:sldMkLst>
          <pc:docMk/>
          <pc:sldMk cId="3373270254" sldId="427"/>
        </pc:sldMkLst>
        <pc:spChg chg="mod">
          <ac:chgData name="Viktor Hryhorchuk" userId="S::viktor_hryhorchuk@epam.com::3dd49efd-e726-4c3f-afbf-a00cdfb944cd" providerId="AD" clId="Web-{5B60112C-7364-9926-2FBE-5F75B07322A8}" dt="2025-03-13T07:40:56.719" v="190" actId="20577"/>
          <ac:spMkLst>
            <pc:docMk/>
            <pc:sldMk cId="3373270254" sldId="427"/>
            <ac:spMk id="6" creationId="{8B69BE4D-FA53-F851-65A9-C0F74A338587}"/>
          </ac:spMkLst>
        </pc:spChg>
        <pc:spChg chg="mod">
          <ac:chgData name="Viktor Hryhorchuk" userId="S::viktor_hryhorchuk@epam.com::3dd49efd-e726-4c3f-afbf-a00cdfb944cd" providerId="AD" clId="Web-{5B60112C-7364-9926-2FBE-5F75B07322A8}" dt="2025-03-13T07:41:12.876" v="195" actId="20577"/>
          <ac:spMkLst>
            <pc:docMk/>
            <pc:sldMk cId="3373270254" sldId="427"/>
            <ac:spMk id="13" creationId="{DCF7B84D-AFAA-0AEB-625C-A7981773AADC}"/>
          </ac:spMkLst>
        </pc:spChg>
      </pc:sldChg>
      <pc:sldChg chg="modSp">
        <pc:chgData name="Viktor Hryhorchuk" userId="S::viktor_hryhorchuk@epam.com::3dd49efd-e726-4c3f-afbf-a00cdfb944cd" providerId="AD" clId="Web-{5B60112C-7364-9926-2FBE-5F75B07322A8}" dt="2025-03-13T07:37:12.854" v="161" actId="20577"/>
        <pc:sldMkLst>
          <pc:docMk/>
          <pc:sldMk cId="2958919386" sldId="428"/>
        </pc:sldMkLst>
        <pc:spChg chg="mod">
          <ac:chgData name="Viktor Hryhorchuk" userId="S::viktor_hryhorchuk@epam.com::3dd49efd-e726-4c3f-afbf-a00cdfb944cd" providerId="AD" clId="Web-{5B60112C-7364-9926-2FBE-5F75B07322A8}" dt="2025-03-13T07:37:12.854" v="161" actId="20577"/>
          <ac:spMkLst>
            <pc:docMk/>
            <pc:sldMk cId="2958919386" sldId="428"/>
            <ac:spMk id="6" creationId="{E44EB060-9D6F-7D31-2329-516714516D6F}"/>
          </ac:spMkLst>
        </pc:spChg>
      </pc:sldChg>
      <pc:sldChg chg="modSp">
        <pc:chgData name="Viktor Hryhorchuk" userId="S::viktor_hryhorchuk@epam.com::3dd49efd-e726-4c3f-afbf-a00cdfb944cd" providerId="AD" clId="Web-{5B60112C-7364-9926-2FBE-5F75B07322A8}" dt="2025-03-13T07:51:25.097" v="233" actId="20577"/>
        <pc:sldMkLst>
          <pc:docMk/>
          <pc:sldMk cId="2099708957" sldId="429"/>
        </pc:sldMkLst>
        <pc:spChg chg="mod">
          <ac:chgData name="Viktor Hryhorchuk" userId="S::viktor_hryhorchuk@epam.com::3dd49efd-e726-4c3f-afbf-a00cdfb944cd" providerId="AD" clId="Web-{5B60112C-7364-9926-2FBE-5F75B07322A8}" dt="2025-03-13T07:51:15.190" v="230" actId="20577"/>
          <ac:spMkLst>
            <pc:docMk/>
            <pc:sldMk cId="2099708957" sldId="429"/>
            <ac:spMk id="6" creationId="{3B3B446A-AF3D-45AF-5D04-8A2519C6DEC3}"/>
          </ac:spMkLst>
        </pc:spChg>
        <pc:spChg chg="mod">
          <ac:chgData name="Viktor Hryhorchuk" userId="S::viktor_hryhorchuk@epam.com::3dd49efd-e726-4c3f-afbf-a00cdfb944cd" providerId="AD" clId="Web-{5B60112C-7364-9926-2FBE-5F75B07322A8}" dt="2025-03-13T07:51:25.097" v="233" actId="20577"/>
          <ac:spMkLst>
            <pc:docMk/>
            <pc:sldMk cId="2099708957" sldId="429"/>
            <ac:spMk id="7" creationId="{981DC976-3EB0-72BD-4885-97DF04EEA13C}"/>
          </ac:spMkLst>
        </pc:spChg>
      </pc:sldChg>
      <pc:sldChg chg="modSp">
        <pc:chgData name="Viktor Hryhorchuk" userId="S::viktor_hryhorchuk@epam.com::3dd49efd-e726-4c3f-afbf-a00cdfb944cd" providerId="AD" clId="Web-{5B60112C-7364-9926-2FBE-5F75B07322A8}" dt="2025-03-13T07:40:14.265" v="176" actId="20577"/>
        <pc:sldMkLst>
          <pc:docMk/>
          <pc:sldMk cId="828875666" sldId="430"/>
        </pc:sldMkLst>
        <pc:spChg chg="mod">
          <ac:chgData name="Viktor Hryhorchuk" userId="S::viktor_hryhorchuk@epam.com::3dd49efd-e726-4c3f-afbf-a00cdfb944cd" providerId="AD" clId="Web-{5B60112C-7364-9926-2FBE-5F75B07322A8}" dt="2025-03-13T07:40:14.265" v="176" actId="20577"/>
          <ac:spMkLst>
            <pc:docMk/>
            <pc:sldMk cId="828875666" sldId="430"/>
            <ac:spMk id="4" creationId="{E8E3D9E8-94B2-10A4-BD91-113610F25BF9}"/>
          </ac:spMkLst>
        </pc:spChg>
        <pc:spChg chg="mod">
          <ac:chgData name="Viktor Hryhorchuk" userId="S::viktor_hryhorchuk@epam.com::3dd49efd-e726-4c3f-afbf-a00cdfb944cd" providerId="AD" clId="Web-{5B60112C-7364-9926-2FBE-5F75B07322A8}" dt="2025-03-13T07:39:59.952" v="171" actId="20577"/>
          <ac:spMkLst>
            <pc:docMk/>
            <pc:sldMk cId="828875666" sldId="430"/>
            <ac:spMk id="7" creationId="{8AE1ABA4-D3DC-5258-1FFA-054CC7C3E4D9}"/>
          </ac:spMkLst>
        </pc:spChg>
      </pc:sldChg>
      <pc:sldChg chg="modSp">
        <pc:chgData name="Viktor Hryhorchuk" userId="S::viktor_hryhorchuk@epam.com::3dd49efd-e726-4c3f-afbf-a00cdfb944cd" providerId="AD" clId="Web-{5B60112C-7364-9926-2FBE-5F75B07322A8}" dt="2025-03-13T07:50:22.470" v="224" actId="20577"/>
        <pc:sldMkLst>
          <pc:docMk/>
          <pc:sldMk cId="174398401" sldId="431"/>
        </pc:sldMkLst>
        <pc:spChg chg="mod">
          <ac:chgData name="Viktor Hryhorchuk" userId="S::viktor_hryhorchuk@epam.com::3dd49efd-e726-4c3f-afbf-a00cdfb944cd" providerId="AD" clId="Web-{5B60112C-7364-9926-2FBE-5F75B07322A8}" dt="2025-03-13T07:50:22.470" v="224" actId="20577"/>
          <ac:spMkLst>
            <pc:docMk/>
            <pc:sldMk cId="174398401" sldId="431"/>
            <ac:spMk id="7" creationId="{31EF97C3-CA1B-3F85-9962-2ACE003EB901}"/>
          </ac:spMkLst>
        </pc:spChg>
      </pc:sldChg>
      <pc:sldChg chg="modSp">
        <pc:chgData name="Viktor Hryhorchuk" userId="S::viktor_hryhorchuk@epam.com::3dd49efd-e726-4c3f-afbf-a00cdfb944cd" providerId="AD" clId="Web-{5B60112C-7364-9926-2FBE-5F75B07322A8}" dt="2025-03-13T07:53:55.148" v="235" actId="20577"/>
        <pc:sldMkLst>
          <pc:docMk/>
          <pc:sldMk cId="2215042173" sldId="432"/>
        </pc:sldMkLst>
        <pc:spChg chg="mod">
          <ac:chgData name="Viktor Hryhorchuk" userId="S::viktor_hryhorchuk@epam.com::3dd49efd-e726-4c3f-afbf-a00cdfb944cd" providerId="AD" clId="Web-{5B60112C-7364-9926-2FBE-5F75B07322A8}" dt="2025-03-13T07:53:55.148" v="235" actId="20577"/>
          <ac:spMkLst>
            <pc:docMk/>
            <pc:sldMk cId="2215042173" sldId="432"/>
            <ac:spMk id="7" creationId="{24FC59ED-EE89-E35B-D78B-E339ACA74139}"/>
          </ac:spMkLst>
        </pc:spChg>
      </pc:sldChg>
      <pc:sldChg chg="modSp">
        <pc:chgData name="Viktor Hryhorchuk" userId="S::viktor_hryhorchuk@epam.com::3dd49efd-e726-4c3f-afbf-a00cdfb944cd" providerId="AD" clId="Web-{5B60112C-7364-9926-2FBE-5F75B07322A8}" dt="2025-03-13T07:58:29.906" v="269" actId="20577"/>
        <pc:sldMkLst>
          <pc:docMk/>
          <pc:sldMk cId="517760057" sldId="434"/>
        </pc:sldMkLst>
        <pc:spChg chg="mod">
          <ac:chgData name="Viktor Hryhorchuk" userId="S::viktor_hryhorchuk@epam.com::3dd49efd-e726-4c3f-afbf-a00cdfb944cd" providerId="AD" clId="Web-{5B60112C-7364-9926-2FBE-5F75B07322A8}" dt="2025-03-13T07:58:29.906" v="269" actId="20577"/>
          <ac:spMkLst>
            <pc:docMk/>
            <pc:sldMk cId="517760057" sldId="434"/>
            <ac:spMk id="2" creationId="{F99DDD4A-B9CF-ACDB-4E96-5ABEDA8DBD05}"/>
          </ac:spMkLst>
        </pc:spChg>
      </pc:sldChg>
      <pc:sldChg chg="modSp">
        <pc:chgData name="Viktor Hryhorchuk" userId="S::viktor_hryhorchuk@epam.com::3dd49efd-e726-4c3f-afbf-a00cdfb944cd" providerId="AD" clId="Web-{5B60112C-7364-9926-2FBE-5F75B07322A8}" dt="2025-03-13T07:54:48.227" v="243" actId="20577"/>
        <pc:sldMkLst>
          <pc:docMk/>
          <pc:sldMk cId="2876564943" sldId="437"/>
        </pc:sldMkLst>
        <pc:spChg chg="mod">
          <ac:chgData name="Viktor Hryhorchuk" userId="S::viktor_hryhorchuk@epam.com::3dd49efd-e726-4c3f-afbf-a00cdfb944cd" providerId="AD" clId="Web-{5B60112C-7364-9926-2FBE-5F75B07322A8}" dt="2025-03-13T07:54:48.227" v="243" actId="20577"/>
          <ac:spMkLst>
            <pc:docMk/>
            <pc:sldMk cId="2876564943" sldId="437"/>
            <ac:spMk id="7" creationId="{889F3E41-DB2A-50A0-E909-FDA017919962}"/>
          </ac:spMkLst>
        </pc:spChg>
      </pc:sldChg>
      <pc:sldChg chg="modSp">
        <pc:chgData name="Viktor Hryhorchuk" userId="S::viktor_hryhorchuk@epam.com::3dd49efd-e726-4c3f-afbf-a00cdfb944cd" providerId="AD" clId="Web-{5B60112C-7364-9926-2FBE-5F75B07322A8}" dt="2025-03-13T07:55:20.103" v="246" actId="20577"/>
        <pc:sldMkLst>
          <pc:docMk/>
          <pc:sldMk cId="3803935731" sldId="439"/>
        </pc:sldMkLst>
        <pc:spChg chg="mod">
          <ac:chgData name="Viktor Hryhorchuk" userId="S::viktor_hryhorchuk@epam.com::3dd49efd-e726-4c3f-afbf-a00cdfb944cd" providerId="AD" clId="Web-{5B60112C-7364-9926-2FBE-5F75B07322A8}" dt="2025-03-13T07:55:20.103" v="246" actId="20577"/>
          <ac:spMkLst>
            <pc:docMk/>
            <pc:sldMk cId="3803935731" sldId="439"/>
            <ac:spMk id="7" creationId="{3883CA9F-24A4-D502-008C-0B87C8DA4E64}"/>
          </ac:spMkLst>
        </pc:spChg>
      </pc:sldChg>
      <pc:sldChg chg="modSp">
        <pc:chgData name="Viktor Hryhorchuk" userId="S::viktor_hryhorchuk@epam.com::3dd49efd-e726-4c3f-afbf-a00cdfb944cd" providerId="AD" clId="Web-{5B60112C-7364-9926-2FBE-5F75B07322A8}" dt="2025-03-13T07:58:06.561" v="264" actId="20577"/>
        <pc:sldMkLst>
          <pc:docMk/>
          <pc:sldMk cId="2733570953" sldId="441"/>
        </pc:sldMkLst>
        <pc:spChg chg="mod">
          <ac:chgData name="Viktor Hryhorchuk" userId="S::viktor_hryhorchuk@epam.com::3dd49efd-e726-4c3f-afbf-a00cdfb944cd" providerId="AD" clId="Web-{5B60112C-7364-9926-2FBE-5F75B07322A8}" dt="2025-03-13T07:58:06.561" v="264" actId="20577"/>
          <ac:spMkLst>
            <pc:docMk/>
            <pc:sldMk cId="2733570953" sldId="441"/>
            <ac:spMk id="7" creationId="{77DEFBEF-B1B2-E9F7-D778-D59DAB6FC5A8}"/>
          </ac:spMkLst>
        </pc:spChg>
      </pc:sldChg>
      <pc:sldChg chg="modSp">
        <pc:chgData name="Viktor Hryhorchuk" userId="S::viktor_hryhorchuk@epam.com::3dd49efd-e726-4c3f-afbf-a00cdfb944cd" providerId="AD" clId="Web-{5B60112C-7364-9926-2FBE-5F75B07322A8}" dt="2025-03-13T07:59:00.469" v="271" actId="20577"/>
        <pc:sldMkLst>
          <pc:docMk/>
          <pc:sldMk cId="2782895441" sldId="445"/>
        </pc:sldMkLst>
        <pc:spChg chg="mod">
          <ac:chgData name="Viktor Hryhorchuk" userId="S::viktor_hryhorchuk@epam.com::3dd49efd-e726-4c3f-afbf-a00cdfb944cd" providerId="AD" clId="Web-{5B60112C-7364-9926-2FBE-5F75B07322A8}" dt="2025-03-13T07:59:00.469" v="271" actId="20577"/>
          <ac:spMkLst>
            <pc:docMk/>
            <pc:sldMk cId="2782895441" sldId="445"/>
            <ac:spMk id="7" creationId="{6124AD60-D0E2-9B94-82CF-3B15CD9089C5}"/>
          </ac:spMkLst>
        </pc:spChg>
      </pc:sldChg>
      <pc:sldChg chg="del">
        <pc:chgData name="Viktor Hryhorchuk" userId="S::viktor_hryhorchuk@epam.com::3dd49efd-e726-4c3f-afbf-a00cdfb944cd" providerId="AD" clId="Web-{5B60112C-7364-9926-2FBE-5F75B07322A8}" dt="2025-03-13T07:59:17.391" v="273"/>
        <pc:sldMkLst>
          <pc:docMk/>
          <pc:sldMk cId="4169150436" sldId="2147483575"/>
        </pc:sldMkLst>
      </pc:sldChg>
      <pc:sldChg chg="del">
        <pc:chgData name="Viktor Hryhorchuk" userId="S::viktor_hryhorchuk@epam.com::3dd49efd-e726-4c3f-afbf-a00cdfb944cd" providerId="AD" clId="Web-{5B60112C-7364-9926-2FBE-5F75B07322A8}" dt="2025-03-13T07:59:17.391" v="272"/>
        <pc:sldMkLst>
          <pc:docMk/>
          <pc:sldMk cId="1071407515" sldId="2147483582"/>
        </pc:sldMkLst>
      </pc:sldChg>
      <pc:sldChg chg="addSp delSp modSp add replId">
        <pc:chgData name="Viktor Hryhorchuk" userId="S::viktor_hryhorchuk@epam.com::3dd49efd-e726-4c3f-afbf-a00cdfb944cd" providerId="AD" clId="Web-{5B60112C-7364-9926-2FBE-5F75B07322A8}" dt="2025-03-13T07:34:56.975" v="130" actId="20577"/>
        <pc:sldMkLst>
          <pc:docMk/>
          <pc:sldMk cId="1261699397" sldId="2147483583"/>
        </pc:sldMkLst>
        <pc:spChg chg="add del mod">
          <ac:chgData name="Viktor Hryhorchuk" userId="S::viktor_hryhorchuk@epam.com::3dd49efd-e726-4c3f-afbf-a00cdfb944cd" providerId="AD" clId="Web-{5B60112C-7364-9926-2FBE-5F75B07322A8}" dt="2025-03-12T20:34:11.821" v="61"/>
          <ac:spMkLst>
            <pc:docMk/>
            <pc:sldMk cId="1261699397" sldId="2147483583"/>
            <ac:spMk id="3" creationId="{F15A65C2-D455-207B-24A2-C2D2474DA714}"/>
          </ac:spMkLst>
        </pc:spChg>
        <pc:spChg chg="del mod">
          <ac:chgData name="Viktor Hryhorchuk" userId="S::viktor_hryhorchuk@epam.com::3dd49efd-e726-4c3f-afbf-a00cdfb944cd" providerId="AD" clId="Web-{5B60112C-7364-9926-2FBE-5F75B07322A8}" dt="2025-03-12T20:34:05.930" v="60"/>
          <ac:spMkLst>
            <pc:docMk/>
            <pc:sldMk cId="1261699397" sldId="2147483583"/>
            <ac:spMk id="6" creationId="{92B5FDD3-CD94-745D-ACB2-4663FC81B8A9}"/>
          </ac:spMkLst>
        </pc:spChg>
        <pc:spChg chg="mod">
          <ac:chgData name="Viktor Hryhorchuk" userId="S::viktor_hryhorchuk@epam.com::3dd49efd-e726-4c3f-afbf-a00cdfb944cd" providerId="AD" clId="Web-{5B60112C-7364-9926-2FBE-5F75B07322A8}" dt="2025-03-13T07:34:56.975" v="130" actId="20577"/>
          <ac:spMkLst>
            <pc:docMk/>
            <pc:sldMk cId="1261699397" sldId="2147483583"/>
            <ac:spMk id="7" creationId="{4107ED38-0D3A-AC56-375F-89562B90DDFB}"/>
          </ac:spMkLst>
        </pc:spChg>
        <pc:spChg chg="mod">
          <ac:chgData name="Viktor Hryhorchuk" userId="S::viktor_hryhorchuk@epam.com::3dd49efd-e726-4c3f-afbf-a00cdfb944cd" providerId="AD" clId="Web-{5B60112C-7364-9926-2FBE-5F75B07322A8}" dt="2025-03-12T20:33:55.789" v="58" actId="20577"/>
          <ac:spMkLst>
            <pc:docMk/>
            <pc:sldMk cId="1261699397" sldId="2147483583"/>
            <ac:spMk id="13" creationId="{4F4E633A-87EA-9B4D-39E0-828ABE2C1E18}"/>
          </ac:spMkLst>
        </pc:spChg>
      </pc:sldChg>
      <pc:sldChg chg="modSp add ord replId">
        <pc:chgData name="Viktor Hryhorchuk" userId="S::viktor_hryhorchuk@epam.com::3dd49efd-e726-4c3f-afbf-a00cdfb944cd" providerId="AD" clId="Web-{5B60112C-7364-9926-2FBE-5F75B07322A8}" dt="2025-03-13T07:49:49.797" v="221" actId="20577"/>
        <pc:sldMkLst>
          <pc:docMk/>
          <pc:sldMk cId="677574829" sldId="2147483584"/>
        </pc:sldMkLst>
        <pc:spChg chg="mod">
          <ac:chgData name="Viktor Hryhorchuk" userId="S::viktor_hryhorchuk@epam.com::3dd49efd-e726-4c3f-afbf-a00cdfb944cd" providerId="AD" clId="Web-{5B60112C-7364-9926-2FBE-5F75B07322A8}" dt="2025-03-13T07:35:14.538" v="138" actId="20577"/>
          <ac:spMkLst>
            <pc:docMk/>
            <pc:sldMk cId="677574829" sldId="2147483584"/>
            <ac:spMk id="2" creationId="{57CFA0D9-73AD-DF1B-1C02-646794FEA24D}"/>
          </ac:spMkLst>
        </pc:spChg>
        <pc:spChg chg="mod">
          <ac:chgData name="Viktor Hryhorchuk" userId="S::viktor_hryhorchuk@epam.com::3dd49efd-e726-4c3f-afbf-a00cdfb944cd" providerId="AD" clId="Web-{5B60112C-7364-9926-2FBE-5F75B07322A8}" dt="2025-03-13T07:49:49.797" v="221" actId="20577"/>
          <ac:spMkLst>
            <pc:docMk/>
            <pc:sldMk cId="677574829" sldId="2147483584"/>
            <ac:spMk id="4" creationId="{4972CEC4-2205-3511-7564-F2E7EC22B147}"/>
          </ac:spMkLst>
        </pc:spChg>
      </pc:sldChg>
      <pc:sldChg chg="modSp add replId">
        <pc:chgData name="Viktor Hryhorchuk" userId="S::viktor_hryhorchuk@epam.com::3dd49efd-e726-4c3f-afbf-a00cdfb944cd" providerId="AD" clId="Web-{5B60112C-7364-9926-2FBE-5F75B07322A8}" dt="2025-03-13T07:55:46.620" v="255" actId="20577"/>
        <pc:sldMkLst>
          <pc:docMk/>
          <pc:sldMk cId="3837123226" sldId="2147483585"/>
        </pc:sldMkLst>
        <pc:spChg chg="mod">
          <ac:chgData name="Viktor Hryhorchuk" userId="S::viktor_hryhorchuk@epam.com::3dd49efd-e726-4c3f-afbf-a00cdfb944cd" providerId="AD" clId="Web-{5B60112C-7364-9926-2FBE-5F75B07322A8}" dt="2025-03-13T07:55:46.620" v="255" actId="20577"/>
          <ac:spMkLst>
            <pc:docMk/>
            <pc:sldMk cId="3837123226" sldId="2147483585"/>
            <ac:spMk id="7" creationId="{0B0AD8AF-CC94-5D3B-3D3E-B1BBBB606A48}"/>
          </ac:spMkLst>
        </pc:spChg>
      </pc:sldChg>
      <pc:sldChg chg="add replId">
        <pc:chgData name="Viktor Hryhorchuk" userId="S::viktor_hryhorchuk@epam.com::3dd49efd-e726-4c3f-afbf-a00cdfb944cd" providerId="AD" clId="Web-{5B60112C-7364-9926-2FBE-5F75B07322A8}" dt="2025-03-13T07:55:42.245" v="254"/>
        <pc:sldMkLst>
          <pc:docMk/>
          <pc:sldMk cId="3196429406" sldId="2147483586"/>
        </pc:sldMkLst>
      </pc:sldChg>
    </pc:docChg>
  </pc:docChgLst>
  <pc:docChgLst>
    <pc:chgData name="Viktor Hryhorchuk" userId="3dd49efd-e726-4c3f-afbf-a00cdfb944cd" providerId="ADAL" clId="{7DA9AB10-7C3C-9C49-B451-FC6BAC6D9CF5}"/>
    <pc:docChg chg="undo custSel addSld modSld">
      <pc:chgData name="Viktor Hryhorchuk" userId="3dd49efd-e726-4c3f-afbf-a00cdfb944cd" providerId="ADAL" clId="{7DA9AB10-7C3C-9C49-B451-FC6BAC6D9CF5}" dt="2025-03-13T08:43:05.127" v="228" actId="20577"/>
      <pc:docMkLst>
        <pc:docMk/>
      </pc:docMkLst>
      <pc:sldChg chg="modSp add mod">
        <pc:chgData name="Viktor Hryhorchuk" userId="3dd49efd-e726-4c3f-afbf-a00cdfb944cd" providerId="ADAL" clId="{7DA9AB10-7C3C-9C49-B451-FC6BAC6D9CF5}" dt="2025-03-13T08:40:30.163" v="169" actId="207"/>
        <pc:sldMkLst>
          <pc:docMk/>
          <pc:sldMk cId="1575158336" sldId="2147483587"/>
        </pc:sldMkLst>
        <pc:spChg chg="mod">
          <ac:chgData name="Viktor Hryhorchuk" userId="3dd49efd-e726-4c3f-afbf-a00cdfb944cd" providerId="ADAL" clId="{7DA9AB10-7C3C-9C49-B451-FC6BAC6D9CF5}" dt="2025-03-13T08:33:36.072" v="119" actId="20577"/>
          <ac:spMkLst>
            <pc:docMk/>
            <pc:sldMk cId="1575158336" sldId="2147483587"/>
            <ac:spMk id="6" creationId="{DE760F1E-25BA-0713-4782-B313DCDD822E}"/>
          </ac:spMkLst>
        </pc:spChg>
        <pc:spChg chg="mod">
          <ac:chgData name="Viktor Hryhorchuk" userId="3dd49efd-e726-4c3f-afbf-a00cdfb944cd" providerId="ADAL" clId="{7DA9AB10-7C3C-9C49-B451-FC6BAC6D9CF5}" dt="2025-03-13T08:40:30.163" v="169" actId="207"/>
          <ac:spMkLst>
            <pc:docMk/>
            <pc:sldMk cId="1575158336" sldId="2147483587"/>
            <ac:spMk id="7" creationId="{5644D9AC-A2A0-3F8A-3C0C-978D50C13D6D}"/>
          </ac:spMkLst>
        </pc:spChg>
        <pc:spChg chg="mod">
          <ac:chgData name="Viktor Hryhorchuk" userId="3dd49efd-e726-4c3f-afbf-a00cdfb944cd" providerId="ADAL" clId="{7DA9AB10-7C3C-9C49-B451-FC6BAC6D9CF5}" dt="2025-03-13T08:32:56.582" v="42" actId="20577"/>
          <ac:spMkLst>
            <pc:docMk/>
            <pc:sldMk cId="1575158336" sldId="2147483587"/>
            <ac:spMk id="13" creationId="{AB9FFAEA-1946-0DC8-CA1E-F4AB7D4C7C33}"/>
          </ac:spMkLst>
        </pc:spChg>
      </pc:sldChg>
      <pc:sldChg chg="addSp delSp modSp add mod">
        <pc:chgData name="Viktor Hryhorchuk" userId="3dd49efd-e726-4c3f-afbf-a00cdfb944cd" providerId="ADAL" clId="{7DA9AB10-7C3C-9C49-B451-FC6BAC6D9CF5}" dt="2025-03-13T08:43:05.127" v="228" actId="20577"/>
        <pc:sldMkLst>
          <pc:docMk/>
          <pc:sldMk cId="2806727234" sldId="2147483588"/>
        </pc:sldMkLst>
        <pc:spChg chg="add del mod">
          <ac:chgData name="Viktor Hryhorchuk" userId="3dd49efd-e726-4c3f-afbf-a00cdfb944cd" providerId="ADAL" clId="{7DA9AB10-7C3C-9C49-B451-FC6BAC6D9CF5}" dt="2025-03-13T08:40:43.949" v="171" actId="478"/>
          <ac:spMkLst>
            <pc:docMk/>
            <pc:sldMk cId="2806727234" sldId="2147483588"/>
            <ac:spMk id="3" creationId="{93F33F9A-0AD1-CD25-35C5-B33A3961E893}"/>
          </ac:spMkLst>
        </pc:spChg>
        <pc:spChg chg="del">
          <ac:chgData name="Viktor Hryhorchuk" userId="3dd49efd-e726-4c3f-afbf-a00cdfb944cd" providerId="ADAL" clId="{7DA9AB10-7C3C-9C49-B451-FC6BAC6D9CF5}" dt="2025-03-13T08:40:42.276" v="170" actId="478"/>
          <ac:spMkLst>
            <pc:docMk/>
            <pc:sldMk cId="2806727234" sldId="2147483588"/>
            <ac:spMk id="6" creationId="{96D8098A-1C4B-2C13-121B-8DA96C52FD61}"/>
          </ac:spMkLst>
        </pc:spChg>
        <pc:spChg chg="mod">
          <ac:chgData name="Viktor Hryhorchuk" userId="3dd49efd-e726-4c3f-afbf-a00cdfb944cd" providerId="ADAL" clId="{7DA9AB10-7C3C-9C49-B451-FC6BAC6D9CF5}" dt="2025-03-13T08:43:05.127" v="228" actId="20577"/>
          <ac:spMkLst>
            <pc:docMk/>
            <pc:sldMk cId="2806727234" sldId="2147483588"/>
            <ac:spMk id="7" creationId="{D5351160-0B8D-A4A6-9157-034314C183ED}"/>
          </ac:spMkLst>
        </pc:spChg>
        <pc:spChg chg="mod">
          <ac:chgData name="Viktor Hryhorchuk" userId="3dd49efd-e726-4c3f-afbf-a00cdfb944cd" providerId="ADAL" clId="{7DA9AB10-7C3C-9C49-B451-FC6BAC6D9CF5}" dt="2025-03-13T08:41:10.386" v="201" actId="20577"/>
          <ac:spMkLst>
            <pc:docMk/>
            <pc:sldMk cId="2806727234" sldId="2147483588"/>
            <ac:spMk id="13" creationId="{4A2A5426-96C7-2841-9C86-6BD46D888B2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0AE391-5090-4A20-BB83-AE7944D757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7E0C791-4472-47EB-A5D1-40410E8609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83E989-3A32-4871-848D-A577D002F4D8}" type="datetimeFigureOut">
              <a:rPr lang="en-US" smtClean="0"/>
              <a:t>3/13/25</a:t>
            </a:fld>
            <a:endParaRPr lang="en-US"/>
          </a:p>
        </p:txBody>
      </p:sp>
      <p:sp>
        <p:nvSpPr>
          <p:cNvPr id="4" name="Footer Placeholder 3">
            <a:extLst>
              <a:ext uri="{FF2B5EF4-FFF2-40B4-BE49-F238E27FC236}">
                <a16:creationId xmlns:a16="http://schemas.microsoft.com/office/drawing/2014/main" id="{24289C3D-9323-4256-B98A-37D9853EA9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F71EE58-95EA-4121-8D8F-D9BF9D78CF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AC666C-E93D-47E9-A306-F95DA55A0DBF}" type="slidenum">
              <a:rPr lang="en-US" smtClean="0"/>
              <a:t>‹#›</a:t>
            </a:fld>
            <a:endParaRPr lang="en-US"/>
          </a:p>
        </p:txBody>
      </p:sp>
    </p:spTree>
    <p:extLst>
      <p:ext uri="{BB962C8B-B14F-4D97-AF65-F5344CB8AC3E}">
        <p14:creationId xmlns:p14="http://schemas.microsoft.com/office/powerpoint/2010/main" val="5174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80DEF-0AD7-4BDB-840C-61DE4010FC3D}" type="datetimeFigureOut">
              <a:rPr lang="en-US" smtClean="0"/>
              <a:t>3/13/25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68A001-691D-41D9-91DC-B9507CB04C79}" type="slidenum">
              <a:rPr lang="en-US" smtClean="0"/>
              <a:t>‹#›</a:t>
            </a:fld>
            <a:endParaRPr lang="en-US"/>
          </a:p>
        </p:txBody>
      </p:sp>
    </p:spTree>
    <p:extLst>
      <p:ext uri="{BB962C8B-B14F-4D97-AF65-F5344CB8AC3E}">
        <p14:creationId xmlns:p14="http://schemas.microsoft.com/office/powerpoint/2010/main" val="220641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8A001-691D-41D9-91DC-B9507CB04C79}" type="slidenum">
              <a:rPr lang="en-US" smtClean="0"/>
              <a:t>3</a:t>
            </a:fld>
            <a:endParaRPr lang="en-US"/>
          </a:p>
        </p:txBody>
      </p:sp>
    </p:spTree>
    <p:extLst>
      <p:ext uri="{BB962C8B-B14F-4D97-AF65-F5344CB8AC3E}">
        <p14:creationId xmlns:p14="http://schemas.microsoft.com/office/powerpoint/2010/main" val="1581492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F0ACE-0FB1-7ED4-F491-330A52D09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0EE6AB-80AC-920A-A225-7FB0DAB0A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C9D92D-EDBF-C23A-3C7F-AB762810D6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6D55F2-5A6A-F518-1E05-04CFF054A6CD}"/>
              </a:ext>
            </a:extLst>
          </p:cNvPr>
          <p:cNvSpPr>
            <a:spLocks noGrp="1"/>
          </p:cNvSpPr>
          <p:nvPr>
            <p:ph type="sldNum" sz="quarter" idx="5"/>
          </p:nvPr>
        </p:nvSpPr>
        <p:spPr/>
        <p:txBody>
          <a:bodyPr/>
          <a:lstStyle/>
          <a:p>
            <a:fld id="{3F68A001-691D-41D9-91DC-B9507CB04C79}" type="slidenum">
              <a:rPr lang="en-US" smtClean="0"/>
              <a:t>13</a:t>
            </a:fld>
            <a:endParaRPr lang="en-US"/>
          </a:p>
        </p:txBody>
      </p:sp>
    </p:spTree>
    <p:extLst>
      <p:ext uri="{BB962C8B-B14F-4D97-AF65-F5344CB8AC3E}">
        <p14:creationId xmlns:p14="http://schemas.microsoft.com/office/powerpoint/2010/main" val="1544764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8909B-0EEC-5D5F-3FA1-5E2E3CF43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0AE27C-663C-02D7-0474-F83EC615BE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E8D34C-2CDE-3480-4F62-9764AB5858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4DD927-A3A6-8924-AD83-7847CE12F3E3}"/>
              </a:ext>
            </a:extLst>
          </p:cNvPr>
          <p:cNvSpPr>
            <a:spLocks noGrp="1"/>
          </p:cNvSpPr>
          <p:nvPr>
            <p:ph type="sldNum" sz="quarter" idx="5"/>
          </p:nvPr>
        </p:nvSpPr>
        <p:spPr/>
        <p:txBody>
          <a:bodyPr/>
          <a:lstStyle/>
          <a:p>
            <a:fld id="{3F68A001-691D-41D9-91DC-B9507CB04C79}" type="slidenum">
              <a:rPr lang="en-US" smtClean="0"/>
              <a:t>15</a:t>
            </a:fld>
            <a:endParaRPr lang="en-US"/>
          </a:p>
        </p:txBody>
      </p:sp>
    </p:spTree>
    <p:extLst>
      <p:ext uri="{BB962C8B-B14F-4D97-AF65-F5344CB8AC3E}">
        <p14:creationId xmlns:p14="http://schemas.microsoft.com/office/powerpoint/2010/main" val="3252070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03245-8370-49AF-3823-FA83C3440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B29A15-7589-3B9C-2F98-F1FE921694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3C801D-218B-5786-7197-9CE44BEDF8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E6DD01-D42E-AAAF-B9F8-025DF85EE5BC}"/>
              </a:ext>
            </a:extLst>
          </p:cNvPr>
          <p:cNvSpPr>
            <a:spLocks noGrp="1"/>
          </p:cNvSpPr>
          <p:nvPr>
            <p:ph type="sldNum" sz="quarter" idx="5"/>
          </p:nvPr>
        </p:nvSpPr>
        <p:spPr/>
        <p:txBody>
          <a:bodyPr/>
          <a:lstStyle/>
          <a:p>
            <a:fld id="{3F68A001-691D-41D9-91DC-B9507CB04C79}" type="slidenum">
              <a:rPr lang="en-US" smtClean="0"/>
              <a:t>18</a:t>
            </a:fld>
            <a:endParaRPr lang="en-US"/>
          </a:p>
        </p:txBody>
      </p:sp>
    </p:spTree>
    <p:extLst>
      <p:ext uri="{BB962C8B-B14F-4D97-AF65-F5344CB8AC3E}">
        <p14:creationId xmlns:p14="http://schemas.microsoft.com/office/powerpoint/2010/main" val="1739623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6D852-ED6C-FD8B-DD87-1AA54D873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1637AB-B278-CD4E-4C3C-E78502C2EB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9F0F60-1241-61F8-DFF9-87995B1B6E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84C467-9D1E-9E80-83DB-40AACF4419AE}"/>
              </a:ext>
            </a:extLst>
          </p:cNvPr>
          <p:cNvSpPr>
            <a:spLocks noGrp="1"/>
          </p:cNvSpPr>
          <p:nvPr>
            <p:ph type="sldNum" sz="quarter" idx="5"/>
          </p:nvPr>
        </p:nvSpPr>
        <p:spPr/>
        <p:txBody>
          <a:bodyPr/>
          <a:lstStyle/>
          <a:p>
            <a:fld id="{3F68A001-691D-41D9-91DC-B9507CB04C79}" type="slidenum">
              <a:rPr lang="en-US" smtClean="0"/>
              <a:t>19</a:t>
            </a:fld>
            <a:endParaRPr lang="en-US"/>
          </a:p>
        </p:txBody>
      </p:sp>
    </p:spTree>
    <p:extLst>
      <p:ext uri="{BB962C8B-B14F-4D97-AF65-F5344CB8AC3E}">
        <p14:creationId xmlns:p14="http://schemas.microsoft.com/office/powerpoint/2010/main" val="868837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8789F-6A23-1AF4-AF08-28F757AB6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62346-8F6D-0B00-8C39-A7590220A2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940B7-7816-B255-481B-F6B32E5D90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B91275-C696-3850-78D3-FAE9601A2571}"/>
              </a:ext>
            </a:extLst>
          </p:cNvPr>
          <p:cNvSpPr>
            <a:spLocks noGrp="1"/>
          </p:cNvSpPr>
          <p:nvPr>
            <p:ph type="sldNum" sz="quarter" idx="5"/>
          </p:nvPr>
        </p:nvSpPr>
        <p:spPr/>
        <p:txBody>
          <a:bodyPr/>
          <a:lstStyle/>
          <a:p>
            <a:fld id="{3F68A001-691D-41D9-91DC-B9507CB04C79}" type="slidenum">
              <a:rPr lang="en-US" smtClean="0"/>
              <a:t>22</a:t>
            </a:fld>
            <a:endParaRPr lang="en-US"/>
          </a:p>
        </p:txBody>
      </p:sp>
    </p:spTree>
    <p:extLst>
      <p:ext uri="{BB962C8B-B14F-4D97-AF65-F5344CB8AC3E}">
        <p14:creationId xmlns:p14="http://schemas.microsoft.com/office/powerpoint/2010/main" val="2064750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4A773-14C5-39D1-D752-54BE4BA31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A707F-2D7C-3CC5-307D-509411F3A4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88537A-BD96-3C15-E13B-2AC28FA7A3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30131D-8711-94AE-86A1-26E8139BEFA1}"/>
              </a:ext>
            </a:extLst>
          </p:cNvPr>
          <p:cNvSpPr>
            <a:spLocks noGrp="1"/>
          </p:cNvSpPr>
          <p:nvPr>
            <p:ph type="sldNum" sz="quarter" idx="5"/>
          </p:nvPr>
        </p:nvSpPr>
        <p:spPr/>
        <p:txBody>
          <a:bodyPr/>
          <a:lstStyle/>
          <a:p>
            <a:fld id="{3F68A001-691D-41D9-91DC-B9507CB04C79}" type="slidenum">
              <a:rPr lang="en-US" smtClean="0"/>
              <a:t>23</a:t>
            </a:fld>
            <a:endParaRPr lang="en-US"/>
          </a:p>
        </p:txBody>
      </p:sp>
    </p:spTree>
    <p:extLst>
      <p:ext uri="{BB962C8B-B14F-4D97-AF65-F5344CB8AC3E}">
        <p14:creationId xmlns:p14="http://schemas.microsoft.com/office/powerpoint/2010/main" val="2213232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68A001-691D-41D9-91DC-B9507CB04C79}" type="slidenum">
              <a:rPr lang="en-US" smtClean="0"/>
              <a:t>25</a:t>
            </a:fld>
            <a:endParaRPr lang="en-US"/>
          </a:p>
        </p:txBody>
      </p:sp>
    </p:spTree>
    <p:extLst>
      <p:ext uri="{BB962C8B-B14F-4D97-AF65-F5344CB8AC3E}">
        <p14:creationId xmlns:p14="http://schemas.microsoft.com/office/powerpoint/2010/main" val="3674495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56B5E-959F-C738-C8CF-F0F0118F8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ECABC-2E94-AB8E-25D4-CCFED54EE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07CF1-AA49-4462-0AAE-E1628F6D8E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866C5F-BA5A-E1C2-627E-66716509EA13}"/>
              </a:ext>
            </a:extLst>
          </p:cNvPr>
          <p:cNvSpPr>
            <a:spLocks noGrp="1"/>
          </p:cNvSpPr>
          <p:nvPr>
            <p:ph type="sldNum" sz="quarter" idx="5"/>
          </p:nvPr>
        </p:nvSpPr>
        <p:spPr/>
        <p:txBody>
          <a:bodyPr/>
          <a:lstStyle/>
          <a:p>
            <a:fld id="{3F68A001-691D-41D9-91DC-B9507CB04C79}" type="slidenum">
              <a:rPr lang="en-US" smtClean="0"/>
              <a:t>26</a:t>
            </a:fld>
            <a:endParaRPr lang="en-US"/>
          </a:p>
        </p:txBody>
      </p:sp>
    </p:spTree>
    <p:extLst>
      <p:ext uri="{BB962C8B-B14F-4D97-AF65-F5344CB8AC3E}">
        <p14:creationId xmlns:p14="http://schemas.microsoft.com/office/powerpoint/2010/main" val="2148792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F4DBE-2EE0-9777-A73C-583D6481B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F94769-0436-8165-2B66-1AC140446B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8F2B71-82AC-4246-897E-4768A8AFC4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C0E419-842B-6E4A-F38D-7039E9A0B350}"/>
              </a:ext>
            </a:extLst>
          </p:cNvPr>
          <p:cNvSpPr>
            <a:spLocks noGrp="1"/>
          </p:cNvSpPr>
          <p:nvPr>
            <p:ph type="sldNum" sz="quarter" idx="5"/>
          </p:nvPr>
        </p:nvSpPr>
        <p:spPr/>
        <p:txBody>
          <a:bodyPr/>
          <a:lstStyle/>
          <a:p>
            <a:fld id="{3F68A001-691D-41D9-91DC-B9507CB04C79}" type="slidenum">
              <a:rPr lang="en-US" smtClean="0"/>
              <a:t>27</a:t>
            </a:fld>
            <a:endParaRPr lang="en-US"/>
          </a:p>
        </p:txBody>
      </p:sp>
    </p:spTree>
    <p:extLst>
      <p:ext uri="{BB962C8B-B14F-4D97-AF65-F5344CB8AC3E}">
        <p14:creationId xmlns:p14="http://schemas.microsoft.com/office/powerpoint/2010/main" val="4038548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63624-AC0C-B082-0522-04CE16A607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018EB7-A72E-18E9-EF6B-ADC3822A0F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BE357-FEDB-C400-3E8C-DA49B8FCFEE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C695F0-7E52-38DC-145D-AADDD686C47B}"/>
              </a:ext>
            </a:extLst>
          </p:cNvPr>
          <p:cNvSpPr>
            <a:spLocks noGrp="1"/>
          </p:cNvSpPr>
          <p:nvPr>
            <p:ph type="sldNum" sz="quarter" idx="5"/>
          </p:nvPr>
        </p:nvSpPr>
        <p:spPr/>
        <p:txBody>
          <a:bodyPr/>
          <a:lstStyle/>
          <a:p>
            <a:fld id="{3F68A001-691D-41D9-91DC-B9507CB04C79}" type="slidenum">
              <a:rPr lang="en-US" smtClean="0"/>
              <a:t>28</a:t>
            </a:fld>
            <a:endParaRPr lang="en-US"/>
          </a:p>
        </p:txBody>
      </p:sp>
    </p:spTree>
    <p:extLst>
      <p:ext uri="{BB962C8B-B14F-4D97-AF65-F5344CB8AC3E}">
        <p14:creationId xmlns:p14="http://schemas.microsoft.com/office/powerpoint/2010/main" val="821562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F51D7-AEBE-7F88-B728-D8007F381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734B95-F999-0A69-FF1B-04F1F2C98B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173F7-9861-9EB0-5D6C-557BB124A8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91627B-601F-4344-C159-498BEA0E2024}"/>
              </a:ext>
            </a:extLst>
          </p:cNvPr>
          <p:cNvSpPr>
            <a:spLocks noGrp="1"/>
          </p:cNvSpPr>
          <p:nvPr>
            <p:ph type="sldNum" sz="quarter" idx="5"/>
          </p:nvPr>
        </p:nvSpPr>
        <p:spPr/>
        <p:txBody>
          <a:bodyPr/>
          <a:lstStyle/>
          <a:p>
            <a:fld id="{3F68A001-691D-41D9-91DC-B9507CB04C79}" type="slidenum">
              <a:rPr lang="en-US" smtClean="0"/>
              <a:t>5</a:t>
            </a:fld>
            <a:endParaRPr lang="en-US"/>
          </a:p>
        </p:txBody>
      </p:sp>
    </p:spTree>
    <p:extLst>
      <p:ext uri="{BB962C8B-B14F-4D97-AF65-F5344CB8AC3E}">
        <p14:creationId xmlns:p14="http://schemas.microsoft.com/office/powerpoint/2010/main" val="1409807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899B6-CBF7-0F55-9428-D5AC38E70E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61D2AF-09A5-57E1-31BB-301E85E507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786BBE-C1D0-3532-BE21-3E34B2A274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883B64-69FC-292B-9CEB-F0AAE301FF4D}"/>
              </a:ext>
            </a:extLst>
          </p:cNvPr>
          <p:cNvSpPr>
            <a:spLocks noGrp="1"/>
          </p:cNvSpPr>
          <p:nvPr>
            <p:ph type="sldNum" sz="quarter" idx="5"/>
          </p:nvPr>
        </p:nvSpPr>
        <p:spPr/>
        <p:txBody>
          <a:bodyPr/>
          <a:lstStyle/>
          <a:p>
            <a:fld id="{3F68A001-691D-41D9-91DC-B9507CB04C79}" type="slidenum">
              <a:rPr lang="en-US" smtClean="0"/>
              <a:t>29</a:t>
            </a:fld>
            <a:endParaRPr lang="en-US"/>
          </a:p>
        </p:txBody>
      </p:sp>
    </p:spTree>
    <p:extLst>
      <p:ext uri="{BB962C8B-B14F-4D97-AF65-F5344CB8AC3E}">
        <p14:creationId xmlns:p14="http://schemas.microsoft.com/office/powerpoint/2010/main" val="438049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07E40-E5DE-DE02-C936-14930C51B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7C466E-3BB7-3A53-B3A1-9841BB5EEB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306254-D986-B780-EC89-D1FF6A1215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0DB256-A88A-BBD8-FA64-B2AAD1DEAFDB}"/>
              </a:ext>
            </a:extLst>
          </p:cNvPr>
          <p:cNvSpPr>
            <a:spLocks noGrp="1"/>
          </p:cNvSpPr>
          <p:nvPr>
            <p:ph type="sldNum" sz="quarter" idx="5"/>
          </p:nvPr>
        </p:nvSpPr>
        <p:spPr/>
        <p:txBody>
          <a:bodyPr/>
          <a:lstStyle/>
          <a:p>
            <a:fld id="{3F68A001-691D-41D9-91DC-B9507CB04C79}" type="slidenum">
              <a:rPr lang="en-US" smtClean="0"/>
              <a:t>30</a:t>
            </a:fld>
            <a:endParaRPr lang="en-US"/>
          </a:p>
        </p:txBody>
      </p:sp>
    </p:spTree>
    <p:extLst>
      <p:ext uri="{BB962C8B-B14F-4D97-AF65-F5344CB8AC3E}">
        <p14:creationId xmlns:p14="http://schemas.microsoft.com/office/powerpoint/2010/main" val="619902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5FB1D-315B-5F9C-E562-2471452E3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678856-C542-DE6C-EB11-C066912965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A8D2DB-60FA-DFDD-CB65-1A5D504FAE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908201-7B34-0581-A591-3573D8404011}"/>
              </a:ext>
            </a:extLst>
          </p:cNvPr>
          <p:cNvSpPr>
            <a:spLocks noGrp="1"/>
          </p:cNvSpPr>
          <p:nvPr>
            <p:ph type="sldNum" sz="quarter" idx="5"/>
          </p:nvPr>
        </p:nvSpPr>
        <p:spPr/>
        <p:txBody>
          <a:bodyPr/>
          <a:lstStyle/>
          <a:p>
            <a:fld id="{3F68A001-691D-41D9-91DC-B9507CB04C79}" type="slidenum">
              <a:rPr lang="en-US" smtClean="0"/>
              <a:t>31</a:t>
            </a:fld>
            <a:endParaRPr lang="en-US"/>
          </a:p>
        </p:txBody>
      </p:sp>
    </p:spTree>
    <p:extLst>
      <p:ext uri="{BB962C8B-B14F-4D97-AF65-F5344CB8AC3E}">
        <p14:creationId xmlns:p14="http://schemas.microsoft.com/office/powerpoint/2010/main" val="368191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FA70F-C8F7-C8DF-C569-2BEBF8F65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C42E06-54C7-7EF7-DF28-E76A0C67F0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69D539-885A-6217-18D5-5C41B7B199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6DEE92-24A8-1844-1948-2D47E9933165}"/>
              </a:ext>
            </a:extLst>
          </p:cNvPr>
          <p:cNvSpPr>
            <a:spLocks noGrp="1"/>
          </p:cNvSpPr>
          <p:nvPr>
            <p:ph type="sldNum" sz="quarter" idx="5"/>
          </p:nvPr>
        </p:nvSpPr>
        <p:spPr/>
        <p:txBody>
          <a:bodyPr/>
          <a:lstStyle/>
          <a:p>
            <a:fld id="{3F68A001-691D-41D9-91DC-B9507CB04C79}" type="slidenum">
              <a:rPr lang="en-US" smtClean="0"/>
              <a:t>32</a:t>
            </a:fld>
            <a:endParaRPr lang="en-US"/>
          </a:p>
        </p:txBody>
      </p:sp>
    </p:spTree>
    <p:extLst>
      <p:ext uri="{BB962C8B-B14F-4D97-AF65-F5344CB8AC3E}">
        <p14:creationId xmlns:p14="http://schemas.microsoft.com/office/powerpoint/2010/main" val="1259420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7BBFB-94A6-E637-1680-09569558FA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D32FCC-AC3E-AB51-6B08-637A308982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DE90B4-DD20-5719-7EF2-D7CAF37525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FEBB051-C35B-A237-8998-7F74ABE245F0}"/>
              </a:ext>
            </a:extLst>
          </p:cNvPr>
          <p:cNvSpPr>
            <a:spLocks noGrp="1"/>
          </p:cNvSpPr>
          <p:nvPr>
            <p:ph type="sldNum" sz="quarter" idx="5"/>
          </p:nvPr>
        </p:nvSpPr>
        <p:spPr/>
        <p:txBody>
          <a:bodyPr/>
          <a:lstStyle/>
          <a:p>
            <a:fld id="{3F68A001-691D-41D9-91DC-B9507CB04C79}" type="slidenum">
              <a:rPr lang="en-US" smtClean="0"/>
              <a:t>34</a:t>
            </a:fld>
            <a:endParaRPr lang="en-US"/>
          </a:p>
        </p:txBody>
      </p:sp>
    </p:spTree>
    <p:extLst>
      <p:ext uri="{BB962C8B-B14F-4D97-AF65-F5344CB8AC3E}">
        <p14:creationId xmlns:p14="http://schemas.microsoft.com/office/powerpoint/2010/main" val="1342022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66424-5911-B33E-5B47-0129FE9AFC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38763-5165-294D-7034-0A89C1BFD8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032E3-EACA-949A-93B1-D95AD04E39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8C5EDD-B797-30A6-8F14-2492EE6B0239}"/>
              </a:ext>
            </a:extLst>
          </p:cNvPr>
          <p:cNvSpPr>
            <a:spLocks noGrp="1"/>
          </p:cNvSpPr>
          <p:nvPr>
            <p:ph type="sldNum" sz="quarter" idx="5"/>
          </p:nvPr>
        </p:nvSpPr>
        <p:spPr/>
        <p:txBody>
          <a:bodyPr/>
          <a:lstStyle/>
          <a:p>
            <a:fld id="{3F68A001-691D-41D9-91DC-B9507CB04C79}" type="slidenum">
              <a:rPr lang="en-US" smtClean="0"/>
              <a:t>35</a:t>
            </a:fld>
            <a:endParaRPr lang="en-US"/>
          </a:p>
        </p:txBody>
      </p:sp>
    </p:spTree>
    <p:extLst>
      <p:ext uri="{BB962C8B-B14F-4D97-AF65-F5344CB8AC3E}">
        <p14:creationId xmlns:p14="http://schemas.microsoft.com/office/powerpoint/2010/main" val="1871774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2AD22-FA2E-3E72-0651-09DB15814C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D8B894-77D5-09AE-4398-94EC9AB15D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05631C-6863-276B-7D91-EA6150C645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BD0671-06D3-F3DD-4C71-F1C5888E8953}"/>
              </a:ext>
            </a:extLst>
          </p:cNvPr>
          <p:cNvSpPr>
            <a:spLocks noGrp="1"/>
          </p:cNvSpPr>
          <p:nvPr>
            <p:ph type="sldNum" sz="quarter" idx="5"/>
          </p:nvPr>
        </p:nvSpPr>
        <p:spPr/>
        <p:txBody>
          <a:bodyPr/>
          <a:lstStyle/>
          <a:p>
            <a:fld id="{3F68A001-691D-41D9-91DC-B9507CB04C79}" type="slidenum">
              <a:rPr lang="en-US" smtClean="0"/>
              <a:t>36</a:t>
            </a:fld>
            <a:endParaRPr lang="en-US"/>
          </a:p>
        </p:txBody>
      </p:sp>
    </p:spTree>
    <p:extLst>
      <p:ext uri="{BB962C8B-B14F-4D97-AF65-F5344CB8AC3E}">
        <p14:creationId xmlns:p14="http://schemas.microsoft.com/office/powerpoint/2010/main" val="468990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1AB59-8CEA-C2DA-9D49-6961EC075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9ADDEC-1D1A-B367-803B-5ED35383E4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28D11A-F811-F361-A347-B5DBADDF1E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CD0DD5-E742-7A40-607E-6924FD7325C6}"/>
              </a:ext>
            </a:extLst>
          </p:cNvPr>
          <p:cNvSpPr>
            <a:spLocks noGrp="1"/>
          </p:cNvSpPr>
          <p:nvPr>
            <p:ph type="sldNum" sz="quarter" idx="5"/>
          </p:nvPr>
        </p:nvSpPr>
        <p:spPr/>
        <p:txBody>
          <a:bodyPr/>
          <a:lstStyle/>
          <a:p>
            <a:fld id="{3F68A001-691D-41D9-91DC-B9507CB04C79}" type="slidenum">
              <a:rPr lang="en-US" smtClean="0"/>
              <a:t>37</a:t>
            </a:fld>
            <a:endParaRPr lang="en-US"/>
          </a:p>
        </p:txBody>
      </p:sp>
    </p:spTree>
    <p:extLst>
      <p:ext uri="{BB962C8B-B14F-4D97-AF65-F5344CB8AC3E}">
        <p14:creationId xmlns:p14="http://schemas.microsoft.com/office/powerpoint/2010/main" val="3709452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CE99E-D4DD-1E99-1BB8-44393E8A0E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B57523-D0A8-4A93-5A60-348F7D563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79F51D-736B-2B38-2B93-1BF444DCBD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825AA6-9601-AE20-1AF5-4A7E274E2784}"/>
              </a:ext>
            </a:extLst>
          </p:cNvPr>
          <p:cNvSpPr>
            <a:spLocks noGrp="1"/>
          </p:cNvSpPr>
          <p:nvPr>
            <p:ph type="sldNum" sz="quarter" idx="5"/>
          </p:nvPr>
        </p:nvSpPr>
        <p:spPr/>
        <p:txBody>
          <a:bodyPr/>
          <a:lstStyle/>
          <a:p>
            <a:fld id="{3F68A001-691D-41D9-91DC-B9507CB04C79}" type="slidenum">
              <a:rPr lang="en-US" smtClean="0"/>
              <a:t>38</a:t>
            </a:fld>
            <a:endParaRPr lang="en-US"/>
          </a:p>
        </p:txBody>
      </p:sp>
    </p:spTree>
    <p:extLst>
      <p:ext uri="{BB962C8B-B14F-4D97-AF65-F5344CB8AC3E}">
        <p14:creationId xmlns:p14="http://schemas.microsoft.com/office/powerpoint/2010/main" val="608751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EDF65-F0F3-1882-DF14-1516C41BE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13CC26-647C-FDCF-EFE6-5E18D0A2D8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947AE1-87DF-E4F4-C1E6-B4DD216131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6782EEB-9060-184A-FC3F-A7F6C1A6B887}"/>
              </a:ext>
            </a:extLst>
          </p:cNvPr>
          <p:cNvSpPr>
            <a:spLocks noGrp="1"/>
          </p:cNvSpPr>
          <p:nvPr>
            <p:ph type="sldNum" sz="quarter" idx="5"/>
          </p:nvPr>
        </p:nvSpPr>
        <p:spPr/>
        <p:txBody>
          <a:bodyPr/>
          <a:lstStyle/>
          <a:p>
            <a:fld id="{3F68A001-691D-41D9-91DC-B9507CB04C79}" type="slidenum">
              <a:rPr lang="en-US" smtClean="0"/>
              <a:t>40</a:t>
            </a:fld>
            <a:endParaRPr lang="en-US"/>
          </a:p>
        </p:txBody>
      </p:sp>
    </p:spTree>
    <p:extLst>
      <p:ext uri="{BB962C8B-B14F-4D97-AF65-F5344CB8AC3E}">
        <p14:creationId xmlns:p14="http://schemas.microsoft.com/office/powerpoint/2010/main" val="916574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63C34-5FBD-521E-B41F-AA3ABA7E1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CA95B-E462-BA47-DE4E-E1612210CD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AA79E0-A90B-29B4-CB04-ACDBFD0AA8E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E12389-DDE9-61B2-CB05-B47C5BA81B4A}"/>
              </a:ext>
            </a:extLst>
          </p:cNvPr>
          <p:cNvSpPr>
            <a:spLocks noGrp="1"/>
          </p:cNvSpPr>
          <p:nvPr>
            <p:ph type="sldNum" sz="quarter" idx="5"/>
          </p:nvPr>
        </p:nvSpPr>
        <p:spPr/>
        <p:txBody>
          <a:bodyPr/>
          <a:lstStyle/>
          <a:p>
            <a:fld id="{3F68A001-691D-41D9-91DC-B9507CB04C79}" type="slidenum">
              <a:rPr lang="en-US" smtClean="0"/>
              <a:t>6</a:t>
            </a:fld>
            <a:endParaRPr lang="en-US"/>
          </a:p>
        </p:txBody>
      </p:sp>
    </p:spTree>
    <p:extLst>
      <p:ext uri="{BB962C8B-B14F-4D97-AF65-F5344CB8AC3E}">
        <p14:creationId xmlns:p14="http://schemas.microsoft.com/office/powerpoint/2010/main" val="2268280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9B654-0E76-B10D-B871-D5E7C19538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48B33-ECCC-55A6-5DCC-0E99B8D4A6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1B5F00-364F-2C81-650F-25D8B9AFA8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ED4C9E-B419-45BF-186B-F87B0EF135C9}"/>
              </a:ext>
            </a:extLst>
          </p:cNvPr>
          <p:cNvSpPr>
            <a:spLocks noGrp="1"/>
          </p:cNvSpPr>
          <p:nvPr>
            <p:ph type="sldNum" sz="quarter" idx="5"/>
          </p:nvPr>
        </p:nvSpPr>
        <p:spPr/>
        <p:txBody>
          <a:bodyPr/>
          <a:lstStyle/>
          <a:p>
            <a:fld id="{3F68A001-691D-41D9-91DC-B9507CB04C79}" type="slidenum">
              <a:rPr lang="en-US" smtClean="0"/>
              <a:t>41</a:t>
            </a:fld>
            <a:endParaRPr lang="en-US"/>
          </a:p>
        </p:txBody>
      </p:sp>
    </p:spTree>
    <p:extLst>
      <p:ext uri="{BB962C8B-B14F-4D97-AF65-F5344CB8AC3E}">
        <p14:creationId xmlns:p14="http://schemas.microsoft.com/office/powerpoint/2010/main" val="3639500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1E92D-9896-17F0-0615-E6B7AD469B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277598-8269-115D-5544-3BFC715EEA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FB5664-3297-6847-8E9E-7C2AF7BDBEF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D6D8AC-F628-A2F4-CC61-7F87FA45D40E}"/>
              </a:ext>
            </a:extLst>
          </p:cNvPr>
          <p:cNvSpPr>
            <a:spLocks noGrp="1"/>
          </p:cNvSpPr>
          <p:nvPr>
            <p:ph type="sldNum" sz="quarter" idx="5"/>
          </p:nvPr>
        </p:nvSpPr>
        <p:spPr/>
        <p:txBody>
          <a:bodyPr/>
          <a:lstStyle/>
          <a:p>
            <a:fld id="{3F68A001-691D-41D9-91DC-B9507CB04C79}" type="slidenum">
              <a:rPr lang="en-US" smtClean="0"/>
              <a:t>7</a:t>
            </a:fld>
            <a:endParaRPr lang="en-US"/>
          </a:p>
        </p:txBody>
      </p:sp>
    </p:spTree>
    <p:extLst>
      <p:ext uri="{BB962C8B-B14F-4D97-AF65-F5344CB8AC3E}">
        <p14:creationId xmlns:p14="http://schemas.microsoft.com/office/powerpoint/2010/main" val="1286688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71D8C-354F-5E94-2C3E-B9323F5480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79E5B5-E4B6-E0AA-CDE0-F7B2EC362E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0B7C1-0C52-75EF-BC51-74F2DF8834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3D9EDE-31C0-E605-A69D-7289A32133E6}"/>
              </a:ext>
            </a:extLst>
          </p:cNvPr>
          <p:cNvSpPr>
            <a:spLocks noGrp="1"/>
          </p:cNvSpPr>
          <p:nvPr>
            <p:ph type="sldNum" sz="quarter" idx="5"/>
          </p:nvPr>
        </p:nvSpPr>
        <p:spPr/>
        <p:txBody>
          <a:bodyPr/>
          <a:lstStyle/>
          <a:p>
            <a:fld id="{3F68A001-691D-41D9-91DC-B9507CB04C79}" type="slidenum">
              <a:rPr lang="en-US" smtClean="0"/>
              <a:t>8</a:t>
            </a:fld>
            <a:endParaRPr lang="en-US"/>
          </a:p>
        </p:txBody>
      </p:sp>
    </p:spTree>
    <p:extLst>
      <p:ext uri="{BB962C8B-B14F-4D97-AF65-F5344CB8AC3E}">
        <p14:creationId xmlns:p14="http://schemas.microsoft.com/office/powerpoint/2010/main" val="2932775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D0AB8-2D70-7E97-EC80-C43AF5231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DD63FF-4DE5-1B0C-B6C9-E640F294C7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33801F-2840-B459-4463-6D757389FD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FD1BCA-0D8B-F312-3701-5CB20C211EE7}"/>
              </a:ext>
            </a:extLst>
          </p:cNvPr>
          <p:cNvSpPr>
            <a:spLocks noGrp="1"/>
          </p:cNvSpPr>
          <p:nvPr>
            <p:ph type="sldNum" sz="quarter" idx="5"/>
          </p:nvPr>
        </p:nvSpPr>
        <p:spPr/>
        <p:txBody>
          <a:bodyPr/>
          <a:lstStyle/>
          <a:p>
            <a:fld id="{3F68A001-691D-41D9-91DC-B9507CB04C79}" type="slidenum">
              <a:rPr lang="en-US" smtClean="0"/>
              <a:t>9</a:t>
            </a:fld>
            <a:endParaRPr lang="en-US"/>
          </a:p>
        </p:txBody>
      </p:sp>
    </p:spTree>
    <p:extLst>
      <p:ext uri="{BB962C8B-B14F-4D97-AF65-F5344CB8AC3E}">
        <p14:creationId xmlns:p14="http://schemas.microsoft.com/office/powerpoint/2010/main" val="1644825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D41C1-7992-6828-E15A-1598BD300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4A6CB-4C16-A2DA-D365-D2E0CD9B56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8CF65-16E3-EB0A-B071-3758093103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2162F6-670C-FFCC-FBD1-A3DDD8DBE5CA}"/>
              </a:ext>
            </a:extLst>
          </p:cNvPr>
          <p:cNvSpPr>
            <a:spLocks noGrp="1"/>
          </p:cNvSpPr>
          <p:nvPr>
            <p:ph type="sldNum" sz="quarter" idx="5"/>
          </p:nvPr>
        </p:nvSpPr>
        <p:spPr/>
        <p:txBody>
          <a:bodyPr/>
          <a:lstStyle/>
          <a:p>
            <a:fld id="{3F68A001-691D-41D9-91DC-B9507CB04C79}" type="slidenum">
              <a:rPr lang="en-US" smtClean="0"/>
              <a:t>10</a:t>
            </a:fld>
            <a:endParaRPr lang="en-US"/>
          </a:p>
        </p:txBody>
      </p:sp>
    </p:spTree>
    <p:extLst>
      <p:ext uri="{BB962C8B-B14F-4D97-AF65-F5344CB8AC3E}">
        <p14:creationId xmlns:p14="http://schemas.microsoft.com/office/powerpoint/2010/main" val="3978506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D5CEA-C8E3-8016-3ADF-290500CA7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2F71FF-8AA6-A6FC-CD8D-D640E91FA6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A42064-8780-E462-EF9C-DF91E6D6B7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995BD6-360A-E8EF-6499-BA2CED6F267D}"/>
              </a:ext>
            </a:extLst>
          </p:cNvPr>
          <p:cNvSpPr>
            <a:spLocks noGrp="1"/>
          </p:cNvSpPr>
          <p:nvPr>
            <p:ph type="sldNum" sz="quarter" idx="5"/>
          </p:nvPr>
        </p:nvSpPr>
        <p:spPr/>
        <p:txBody>
          <a:bodyPr/>
          <a:lstStyle/>
          <a:p>
            <a:fld id="{3F68A001-691D-41D9-91DC-B9507CB04C79}" type="slidenum">
              <a:rPr lang="en-US" smtClean="0"/>
              <a:t>11</a:t>
            </a:fld>
            <a:endParaRPr lang="en-US"/>
          </a:p>
        </p:txBody>
      </p:sp>
    </p:spTree>
    <p:extLst>
      <p:ext uri="{BB962C8B-B14F-4D97-AF65-F5344CB8AC3E}">
        <p14:creationId xmlns:p14="http://schemas.microsoft.com/office/powerpoint/2010/main" val="1017643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28550-A1F3-5E43-5FE1-8BED592949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E912A-86FC-BDB5-A14C-E48723011A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AB9F20-C525-B104-BEB4-93BE922331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A7C7C7-F481-7F3C-8CC9-2962BFE32EBE}"/>
              </a:ext>
            </a:extLst>
          </p:cNvPr>
          <p:cNvSpPr>
            <a:spLocks noGrp="1"/>
          </p:cNvSpPr>
          <p:nvPr>
            <p:ph type="sldNum" sz="quarter" idx="5"/>
          </p:nvPr>
        </p:nvSpPr>
        <p:spPr/>
        <p:txBody>
          <a:bodyPr/>
          <a:lstStyle/>
          <a:p>
            <a:fld id="{3F68A001-691D-41D9-91DC-B9507CB04C79}" type="slidenum">
              <a:rPr lang="en-US" smtClean="0"/>
              <a:t>12</a:t>
            </a:fld>
            <a:endParaRPr lang="en-US"/>
          </a:p>
        </p:txBody>
      </p:sp>
    </p:spTree>
    <p:extLst>
      <p:ext uri="{BB962C8B-B14F-4D97-AF65-F5344CB8AC3E}">
        <p14:creationId xmlns:p14="http://schemas.microsoft.com/office/powerpoint/2010/main" val="1867428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Image">
    <p:bg>
      <p:bgPr>
        <a:solidFill>
          <a:schemeClr val="tx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2159C2A-0FC8-422F-92E4-B92935AAE5A0}"/>
              </a:ext>
            </a:extLst>
          </p:cNvPr>
          <p:cNvSpPr>
            <a:spLocks noGrp="1"/>
          </p:cNvSpPr>
          <p:nvPr>
            <p:ph type="body" sz="quarter" idx="10" hasCustomPrompt="1"/>
          </p:nvPr>
        </p:nvSpPr>
        <p:spPr>
          <a:xfrm>
            <a:off x="635825" y="1655821"/>
            <a:ext cx="8060366" cy="2103140"/>
          </a:xfrm>
          <a:prstGeom prst="rect">
            <a:avLst/>
          </a:prstGeom>
        </p:spPr>
        <p:txBody>
          <a:bodyPr wrap="square">
            <a:spAutoFit/>
          </a:bodyPr>
          <a:lstStyle>
            <a:lvl1pPr>
              <a:lnSpc>
                <a:spcPts val="8200"/>
              </a:lnSpc>
              <a:spcBef>
                <a:spcPts val="0"/>
              </a:spcBef>
              <a:defRPr sz="8000" b="0" i="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t>Presentation Cover with Longer Title</a:t>
            </a:r>
          </a:p>
        </p:txBody>
      </p:sp>
      <p:sp>
        <p:nvSpPr>
          <p:cNvPr id="13" name="Text Placeholder 4">
            <a:extLst>
              <a:ext uri="{FF2B5EF4-FFF2-40B4-BE49-F238E27FC236}">
                <a16:creationId xmlns:a16="http://schemas.microsoft.com/office/drawing/2014/main" id="{B8E369A2-FC86-4140-9080-E549260B9180}"/>
              </a:ext>
            </a:extLst>
          </p:cNvPr>
          <p:cNvSpPr>
            <a:spLocks noGrp="1"/>
          </p:cNvSpPr>
          <p:nvPr>
            <p:ph type="body" sz="quarter" idx="11" hasCustomPrompt="1"/>
          </p:nvPr>
        </p:nvSpPr>
        <p:spPr>
          <a:xfrm>
            <a:off x="635825" y="4670399"/>
            <a:ext cx="10515600" cy="455381"/>
          </a:xfrm>
          <a:prstGeom prst="rect">
            <a:avLst/>
          </a:prstGeom>
        </p:spPr>
        <p:txBody>
          <a:bodyPr wrap="square">
            <a:spAutoFit/>
          </a:bodyPr>
          <a:lstStyle>
            <a:lvl1pPr>
              <a:lnSpc>
                <a:spcPct val="150000"/>
              </a:lnSpc>
              <a:spcBef>
                <a:spcPts val="0"/>
              </a:spcBef>
              <a:defRPr sz="220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effectLst/>
              </a:rPr>
              <a:t>Sub-description text goes here over one or two lines</a:t>
            </a:r>
            <a:endParaRPr lang="en-US"/>
          </a:p>
        </p:txBody>
      </p:sp>
      <p:sp>
        <p:nvSpPr>
          <p:cNvPr id="14" name="Text Placeholder 4">
            <a:extLst>
              <a:ext uri="{FF2B5EF4-FFF2-40B4-BE49-F238E27FC236}">
                <a16:creationId xmlns:a16="http://schemas.microsoft.com/office/drawing/2014/main" id="{2F6A18E7-9305-4C6B-A5A3-4962D30A22A2}"/>
              </a:ext>
            </a:extLst>
          </p:cNvPr>
          <p:cNvSpPr>
            <a:spLocks noGrp="1"/>
          </p:cNvSpPr>
          <p:nvPr>
            <p:ph type="body" sz="quarter" idx="12" hasCustomPrompt="1"/>
          </p:nvPr>
        </p:nvSpPr>
        <p:spPr>
          <a:xfrm>
            <a:off x="635825" y="5393921"/>
            <a:ext cx="6489700" cy="200055"/>
          </a:xfrm>
          <a:prstGeom prst="rect">
            <a:avLst/>
          </a:prstGeom>
        </p:spPr>
        <p:txBody>
          <a:bodyPr>
            <a:spAutoFit/>
          </a:bodyPr>
          <a:lstStyle>
            <a:lvl1pPr>
              <a:lnSpc>
                <a:spcPct val="100000"/>
              </a:lnSpc>
              <a:spcBef>
                <a:spcPts val="0"/>
              </a:spcBef>
              <a:defRPr sz="1300" b="1" i="0" spc="400" baseline="0">
                <a:solidFill>
                  <a:srgbClr val="00F6FF"/>
                </a:solidFill>
                <a:latin typeface="Calibri" panose="020F0502020204030204" pitchFamily="34" charset="0"/>
                <a:cs typeface="Calibri" panose="020F0502020204030204" pitchFamily="34" charset="0"/>
              </a:defRPr>
            </a:lvl1pPr>
            <a:lvl2pPr>
              <a:buNone/>
              <a:defRPr/>
            </a:lvl2pPr>
          </a:lstStyle>
          <a:p>
            <a:pPr lvl="0"/>
            <a:r>
              <a:rPr lang="en-US">
                <a:effectLst/>
              </a:rPr>
              <a:t>DECEMBER 2022</a:t>
            </a:r>
            <a:endParaRPr lang="en-US"/>
          </a:p>
        </p:txBody>
      </p:sp>
      <p:sp>
        <p:nvSpPr>
          <p:cNvPr id="2" name="Footer Placeholder 5">
            <a:extLst>
              <a:ext uri="{FF2B5EF4-FFF2-40B4-BE49-F238E27FC236}">
                <a16:creationId xmlns:a16="http://schemas.microsoft.com/office/drawing/2014/main" id="{88D4788E-EE52-507E-7D71-0F24A4DBD2C0}"/>
              </a:ext>
            </a:extLst>
          </p:cNvPr>
          <p:cNvSpPr>
            <a:spLocks noGrp="1"/>
          </p:cNvSpPr>
          <p:nvPr>
            <p:ph type="ftr" sz="quarter" idx="3"/>
          </p:nvPr>
        </p:nvSpPr>
        <p:spPr>
          <a:xfrm>
            <a:off x="635825" y="6403340"/>
            <a:ext cx="1645920" cy="226060"/>
          </a:xfrm>
          <a:prstGeom prst="rect">
            <a:avLst/>
          </a:prstGeom>
        </p:spPr>
        <p:txBody>
          <a:bodyPr vert="horz" lIns="0" tIns="0" rIns="0" bIns="0" rtlCol="0" anchor="ctr"/>
          <a:lstStyle>
            <a:lvl1pPr algn="l">
              <a:defRPr kumimoji="0" lang="en-US" sz="600" b="0" i="0" u="none" strike="noStrike" cap="none" spc="0" normalizeH="0" baseline="0" dirty="0" smtClean="0">
                <a:ln>
                  <a:noFill/>
                </a:ln>
                <a:solidFill>
                  <a:schemeClr val="bg1"/>
                </a:solidFill>
                <a:effectLst/>
                <a:uLnTx/>
                <a:uFillTx/>
                <a:ea typeface="Calibri" panose="020F0502020204030204" pitchFamily="34" charset="0"/>
                <a:cs typeface="Calibri" panose="020F0502020204030204" pitchFamily="34" charset="0"/>
              </a:defRPr>
            </a:lvl1pPr>
          </a:lstStyle>
          <a:p>
            <a:r>
              <a:rPr lang="en-US"/>
              <a:t>EPAM Proprietary &amp; Confidential.</a:t>
            </a:r>
          </a:p>
        </p:txBody>
      </p:sp>
      <p:pic>
        <p:nvPicPr>
          <p:cNvPr id="3" name="Picture 2">
            <a:extLst>
              <a:ext uri="{FF2B5EF4-FFF2-40B4-BE49-F238E27FC236}">
                <a16:creationId xmlns:a16="http://schemas.microsoft.com/office/drawing/2014/main" id="{8AA3D84A-3A3E-A95D-16B1-DEAB594B0B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699" y="716555"/>
            <a:ext cx="658001" cy="241912"/>
          </a:xfrm>
          <a:prstGeom prst="rect">
            <a:avLst/>
          </a:prstGeom>
        </p:spPr>
      </p:pic>
      <p:sp>
        <p:nvSpPr>
          <p:cNvPr id="6" name="Picture Placeholder 5">
            <a:extLst>
              <a:ext uri="{FF2B5EF4-FFF2-40B4-BE49-F238E27FC236}">
                <a16:creationId xmlns:a16="http://schemas.microsoft.com/office/drawing/2014/main" id="{0374159C-7297-E470-BBCD-D20C41E7AF68}"/>
              </a:ext>
            </a:extLst>
          </p:cNvPr>
          <p:cNvSpPr>
            <a:spLocks noGrp="1"/>
          </p:cNvSpPr>
          <p:nvPr>
            <p:ph type="pic" sz="quarter" idx="13"/>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218219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8C30E-9F31-D8F5-1E4D-396AE47857CE}"/>
              </a:ext>
            </a:extLst>
          </p:cNvPr>
          <p:cNvSpPr>
            <a:spLocks noGrp="1"/>
          </p:cNvSpPr>
          <p:nvPr>
            <p:ph type="title" hasCustomPrompt="1"/>
          </p:nvPr>
        </p:nvSpPr>
        <p:spPr>
          <a:xfrm>
            <a:off x="633632" y="722843"/>
            <a:ext cx="10896600" cy="338554"/>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4" name="Text Placeholder 10">
            <a:extLst>
              <a:ext uri="{FF2B5EF4-FFF2-40B4-BE49-F238E27FC236}">
                <a16:creationId xmlns:a16="http://schemas.microsoft.com/office/drawing/2014/main" id="{38C437B2-D94C-1848-2A24-39D1B91C9CA8}"/>
              </a:ext>
            </a:extLst>
          </p:cNvPr>
          <p:cNvSpPr>
            <a:spLocks noGrp="1"/>
          </p:cNvSpPr>
          <p:nvPr>
            <p:ph type="body" sz="quarter" idx="28" hasCustomPrompt="1"/>
          </p:nvPr>
        </p:nvSpPr>
        <p:spPr>
          <a:xfrm>
            <a:off x="633632" y="419100"/>
            <a:ext cx="3611880" cy="225706"/>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11088780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0FA9B4-7015-F669-A684-04DBF3A8020F}"/>
              </a:ext>
            </a:extLst>
          </p:cNvPr>
          <p:cNvSpPr>
            <a:spLocks noGrp="1"/>
          </p:cNvSpPr>
          <p:nvPr>
            <p:ph type="title" hasCustomPrompt="1"/>
          </p:nvPr>
        </p:nvSpPr>
        <p:spPr>
          <a:xfrm>
            <a:off x="633632" y="722843"/>
            <a:ext cx="10896600" cy="338554"/>
          </a:xfrm>
          <a:prstGeom prst="rect">
            <a:avLst/>
          </a:prstGeom>
        </p:spPr>
        <p:txBody>
          <a:bodyPr lIns="0" tIns="0" rIns="0" bIns="0">
            <a:noAutofit/>
          </a:bodyPr>
          <a:lstStyle>
            <a:lvl1pPr>
              <a:defRPr lang="en-US" dirty="0">
                <a:latin typeface="+mj-lt"/>
              </a:defRPr>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5" name="Text Placeholder 10">
            <a:extLst>
              <a:ext uri="{FF2B5EF4-FFF2-40B4-BE49-F238E27FC236}">
                <a16:creationId xmlns:a16="http://schemas.microsoft.com/office/drawing/2014/main" id="{377A3A7C-9EA1-F184-A7F0-65CDB16D77DE}"/>
              </a:ext>
            </a:extLst>
          </p:cNvPr>
          <p:cNvSpPr>
            <a:spLocks noGrp="1"/>
          </p:cNvSpPr>
          <p:nvPr>
            <p:ph type="body" sz="quarter" idx="28" hasCustomPrompt="1"/>
          </p:nvPr>
        </p:nvSpPr>
        <p:spPr>
          <a:xfrm>
            <a:off x="633632" y="419100"/>
            <a:ext cx="3611880" cy="225706"/>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
        <p:nvSpPr>
          <p:cNvPr id="6" name="Text Placeholder 8">
            <a:extLst>
              <a:ext uri="{FF2B5EF4-FFF2-40B4-BE49-F238E27FC236}">
                <a16:creationId xmlns:a16="http://schemas.microsoft.com/office/drawing/2014/main" id="{FC5FFC92-2965-BCAA-1CC8-1CF099E8A937}"/>
              </a:ext>
            </a:extLst>
          </p:cNvPr>
          <p:cNvSpPr>
            <a:spLocks noGrp="1"/>
          </p:cNvSpPr>
          <p:nvPr>
            <p:ph type="body" sz="quarter" idx="11" hasCustomPrompt="1"/>
          </p:nvPr>
        </p:nvSpPr>
        <p:spPr>
          <a:xfrm>
            <a:off x="633632" y="1211252"/>
            <a:ext cx="10896600" cy="480060"/>
          </a:xfrm>
          <a:prstGeom prst="rect">
            <a:avLst/>
          </a:prstGeom>
        </p:spPr>
        <p:txBody>
          <a:bodyPr wrap="square" lIns="0" tIns="0" rIns="0" bIns="0" anchor="t" anchorCtr="0">
            <a:norm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US" sz="1400" b="1" i="0" kern="120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a:t>Lorem ipsum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a:t>
            </a:r>
          </a:p>
        </p:txBody>
      </p:sp>
    </p:spTree>
    <p:extLst>
      <p:ext uri="{BB962C8B-B14F-4D97-AF65-F5344CB8AC3E}">
        <p14:creationId xmlns:p14="http://schemas.microsoft.com/office/powerpoint/2010/main" val="238352404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04705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section_Divi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0EFDF222-F5FF-C5FC-328A-D041866005E2}"/>
              </a:ext>
            </a:extLst>
          </p:cNvPr>
          <p:cNvSpPr>
            <a:spLocks noGrp="1"/>
          </p:cNvSpPr>
          <p:nvPr>
            <p:ph type="title" hasCustomPrompt="1"/>
          </p:nvPr>
        </p:nvSpPr>
        <p:spPr>
          <a:xfrm>
            <a:off x="633300" y="1968918"/>
            <a:ext cx="10869110" cy="2031325"/>
          </a:xfrm>
          <a:prstGeom prst="rect">
            <a:avLst/>
          </a:prstGeom>
        </p:spPr>
        <p:txBody>
          <a:bodyPr wrap="square">
            <a:spAutoFit/>
          </a:bodyPr>
          <a:lstStyle>
            <a:lvl1pPr>
              <a:defRPr sz="6600" b="0" i="0">
                <a:solidFill>
                  <a:schemeClr val="bg1"/>
                </a:solidFill>
                <a:latin typeface="Calibri Light" panose="020F0302020204030204" pitchFamily="34" charset="0"/>
                <a:cs typeface="Calibri Light" panose="020F0302020204030204" pitchFamily="34" charset="0"/>
              </a:defRPr>
            </a:lvl1pPr>
          </a:lstStyle>
          <a:p>
            <a:r>
              <a:rPr lang="en-US"/>
              <a:t>Sometimes You Want to Use a </a:t>
            </a:r>
            <a:br>
              <a:rPr lang="en-US"/>
            </a:br>
            <a:r>
              <a:rPr lang="en-US"/>
              <a:t>Subsection Divider</a:t>
            </a:r>
          </a:p>
        </p:txBody>
      </p:sp>
      <p:sp>
        <p:nvSpPr>
          <p:cNvPr id="26" name="Text Placeholder 4">
            <a:extLst>
              <a:ext uri="{FF2B5EF4-FFF2-40B4-BE49-F238E27FC236}">
                <a16:creationId xmlns:a16="http://schemas.microsoft.com/office/drawing/2014/main" id="{041C214B-0929-47F1-0881-0584DE92D4E2}"/>
              </a:ext>
            </a:extLst>
          </p:cNvPr>
          <p:cNvSpPr>
            <a:spLocks noGrp="1"/>
          </p:cNvSpPr>
          <p:nvPr>
            <p:ph type="body" sz="quarter" idx="16" hasCustomPrompt="1"/>
          </p:nvPr>
        </p:nvSpPr>
        <p:spPr>
          <a:xfrm>
            <a:off x="643460" y="4784228"/>
            <a:ext cx="4757677" cy="492443"/>
          </a:xfrm>
          <a:prstGeom prst="rect">
            <a:avLst/>
          </a:prstGeom>
        </p:spPr>
        <p:txBody>
          <a:bodyPr wrap="square" anchor="t" anchorCtr="0">
            <a:spAutoFit/>
          </a:bodyPr>
          <a:lstStyle>
            <a:lvl1pPr>
              <a:defRPr sz="1600" b="0" i="0">
                <a:latin typeface="Calibri Light" panose="020F0302020204030204" pitchFamily="34" charset="0"/>
                <a:cs typeface="Calibri Light" panose="020F0302020204030204" pitchFamily="34" charset="0"/>
              </a:defRPr>
            </a:lvl1pPr>
          </a:lstStyle>
          <a:p>
            <a:pPr lvl="0"/>
            <a:r>
              <a:rPr lang="en-US"/>
              <a:t>This slide can serve you well. It even has a space for a little something under the title.</a:t>
            </a:r>
          </a:p>
        </p:txBody>
      </p:sp>
      <p:sp>
        <p:nvSpPr>
          <p:cNvPr id="10" name="Text Placeholder 4">
            <a:extLst>
              <a:ext uri="{FF2B5EF4-FFF2-40B4-BE49-F238E27FC236}">
                <a16:creationId xmlns:a16="http://schemas.microsoft.com/office/drawing/2014/main" id="{00F545EE-05C3-C60B-A33C-54CA3165B80C}"/>
              </a:ext>
            </a:extLst>
          </p:cNvPr>
          <p:cNvSpPr>
            <a:spLocks noGrp="1"/>
          </p:cNvSpPr>
          <p:nvPr>
            <p:ph type="body" sz="quarter" idx="10" hasCustomPrompt="1"/>
          </p:nvPr>
        </p:nvSpPr>
        <p:spPr>
          <a:xfrm>
            <a:off x="643460" y="1071880"/>
            <a:ext cx="498928" cy="307777"/>
          </a:xfrm>
          <a:prstGeom prst="rect">
            <a:avLst/>
          </a:prstGeom>
        </p:spPr>
        <p:txBody>
          <a:bodyPr wrap="square" anchor="t" anchorCtr="0">
            <a:spAutoFit/>
          </a:bodyPr>
          <a:lstStyle>
            <a:lvl1pPr algn="l">
              <a:defRPr sz="2000" b="1">
                <a:gradFill>
                  <a:gsLst>
                    <a:gs pos="0">
                      <a:srgbClr val="00FFF0"/>
                    </a:gs>
                    <a:gs pos="44000">
                      <a:srgbClr val="00F6FF"/>
                    </a:gs>
                    <a:gs pos="75000">
                      <a:srgbClr val="B896FF"/>
                    </a:gs>
                  </a:gsLst>
                  <a:lin ang="1800000" scaled="0"/>
                </a:gradFill>
              </a:defRPr>
            </a:lvl1pPr>
          </a:lstStyle>
          <a:p>
            <a:pPr lvl="0"/>
            <a:r>
              <a:rPr lang="en-US"/>
              <a:t>01</a:t>
            </a:r>
          </a:p>
        </p:txBody>
      </p:sp>
      <p:sp>
        <p:nvSpPr>
          <p:cNvPr id="2" name="Text Placeholder 4">
            <a:extLst>
              <a:ext uri="{FF2B5EF4-FFF2-40B4-BE49-F238E27FC236}">
                <a16:creationId xmlns:a16="http://schemas.microsoft.com/office/drawing/2014/main" id="{38048DD2-9EC2-D0E6-390B-D6FEF7F7E08B}"/>
              </a:ext>
            </a:extLst>
          </p:cNvPr>
          <p:cNvSpPr>
            <a:spLocks noGrp="1"/>
          </p:cNvSpPr>
          <p:nvPr>
            <p:ph type="body" sz="quarter" idx="11" hasCustomPrompt="1"/>
          </p:nvPr>
        </p:nvSpPr>
        <p:spPr>
          <a:xfrm>
            <a:off x="643460" y="1563803"/>
            <a:ext cx="3732914" cy="153888"/>
          </a:xfrm>
          <a:prstGeom prst="rect">
            <a:avLst/>
          </a:prstGeom>
        </p:spPr>
        <p:txBody>
          <a:bodyPr wrap="square">
            <a:spAutoFit/>
          </a:bodyPr>
          <a:lstStyle>
            <a:lvl1pPr>
              <a:lnSpc>
                <a:spcPct val="100000"/>
              </a:lnSpc>
              <a:spcBef>
                <a:spcPts val="0"/>
              </a:spcBef>
              <a:defRPr sz="1000" b="0" i="0" spc="300">
                <a:solidFill>
                  <a:schemeClr val="bg1"/>
                </a:solidFill>
                <a:latin typeface="Calibri" panose="020F0502020204030204" pitchFamily="34" charset="0"/>
                <a:cs typeface="Calibri" panose="020F0502020204030204" pitchFamily="34" charset="0"/>
              </a:defRPr>
            </a:lvl1pPr>
            <a:lvl2pPr>
              <a:buNone/>
              <a:defRPr/>
            </a:lvl2pPr>
          </a:lstStyle>
          <a:p>
            <a:pPr lvl="0"/>
            <a:r>
              <a:rPr lang="en-US">
                <a:effectLst/>
              </a:rPr>
              <a:t>SECTION TITLE</a:t>
            </a:r>
            <a:endParaRPr lang="en-US"/>
          </a:p>
        </p:txBody>
      </p:sp>
      <p:sp>
        <p:nvSpPr>
          <p:cNvPr id="3" name="TextBox 2">
            <a:extLst>
              <a:ext uri="{FF2B5EF4-FFF2-40B4-BE49-F238E27FC236}">
                <a16:creationId xmlns:a16="http://schemas.microsoft.com/office/drawing/2014/main" id="{D36A3F60-C785-55F7-FFFA-6777E5B0CF19}"/>
              </a:ext>
            </a:extLst>
          </p:cNvPr>
          <p:cNvSpPr txBox="1"/>
          <p:nvPr userDrawn="1"/>
        </p:nvSpPr>
        <p:spPr>
          <a:xfrm>
            <a:off x="905069" y="6475445"/>
            <a:ext cx="0" cy="0"/>
          </a:xfrm>
          <a:prstGeom prst="rect">
            <a:avLst/>
          </a:prstGeom>
          <a:noFill/>
        </p:spPr>
        <p:txBody>
          <a:bodyPr wrap="none" lIns="0" tIns="0" rIns="0" bIns="0" rtlCol="0">
            <a:noAutofit/>
          </a:bodyPr>
          <a:lstStyle/>
          <a:p>
            <a:pPr>
              <a:lnSpc>
                <a:spcPct val="110000"/>
              </a:lnSpc>
              <a:spcBef>
                <a:spcPts val="600"/>
              </a:spcBef>
            </a:pPr>
            <a:endParaRPr lang="en-US" sz="1200" err="1">
              <a:ea typeface="Human Sans" charset="0"/>
              <a:cs typeface="Human Sans" charset="0"/>
            </a:endParaRPr>
          </a:p>
        </p:txBody>
      </p:sp>
    </p:spTree>
    <p:extLst>
      <p:ext uri="{BB962C8B-B14F-4D97-AF65-F5344CB8AC3E}">
        <p14:creationId xmlns:p14="http://schemas.microsoft.com/office/powerpoint/2010/main" val="378257309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llout_Text_A">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AB310E8-6618-FE08-E6DC-00BA11F812CC}"/>
              </a:ext>
            </a:extLst>
          </p:cNvPr>
          <p:cNvSpPr/>
          <p:nvPr userDrawn="1"/>
        </p:nvSpPr>
        <p:spPr bwMode="auto">
          <a:xfrm>
            <a:off x="6096000" y="0"/>
            <a:ext cx="6096000" cy="6858000"/>
          </a:xfrm>
          <a:prstGeom prst="rect">
            <a:avLst/>
          </a:prstGeom>
          <a:solidFill>
            <a:srgbClr val="FBFAFA"/>
          </a:solidFill>
          <a:ln>
            <a:noFill/>
          </a:ln>
          <a:effectLst/>
        </p:spPr>
        <p:txBody>
          <a:bodyPr wrap="none" rtlCol="0" anchor="ctr"/>
          <a:lstStyle/>
          <a:p>
            <a:pPr algn="ctr"/>
            <a:endParaRPr lang="en-US" sz="2400" err="1">
              <a:solidFill>
                <a:srgbClr val="FBFAFA"/>
              </a:solidFill>
              <a:latin typeface="Calibri Light" panose="020F0302020204030204" pitchFamily="34" charset="0"/>
              <a:ea typeface="Human Sans ExtraLight" charset="0"/>
              <a:cs typeface="Human Sans ExtraLight" charset="0"/>
            </a:endParaRPr>
          </a:p>
        </p:txBody>
      </p:sp>
      <p:sp>
        <p:nvSpPr>
          <p:cNvPr id="8" name="Title 2">
            <a:extLst>
              <a:ext uri="{FF2B5EF4-FFF2-40B4-BE49-F238E27FC236}">
                <a16:creationId xmlns:a16="http://schemas.microsoft.com/office/drawing/2014/main" id="{0EFDF222-F5FF-C5FC-328A-D041866005E2}"/>
              </a:ext>
            </a:extLst>
          </p:cNvPr>
          <p:cNvSpPr>
            <a:spLocks noGrp="1"/>
          </p:cNvSpPr>
          <p:nvPr>
            <p:ph type="title" hasCustomPrompt="1"/>
          </p:nvPr>
        </p:nvSpPr>
        <p:spPr>
          <a:xfrm>
            <a:off x="637540" y="1739153"/>
            <a:ext cx="5333999" cy="2769989"/>
          </a:xfrm>
          <a:prstGeom prst="rect">
            <a:avLst/>
          </a:prstGeom>
        </p:spPr>
        <p:txBody>
          <a:bodyPr wrap="square">
            <a:spAutoFit/>
          </a:bodyPr>
          <a:lstStyle>
            <a:lvl1pPr>
              <a:defRPr sz="6000" b="0" i="0">
                <a:solidFill>
                  <a:schemeClr val="bg1"/>
                </a:solidFill>
                <a:latin typeface="Calibri Light" panose="020F0302020204030204" pitchFamily="34" charset="0"/>
                <a:cs typeface="Calibri Light" panose="020F0302020204030204" pitchFamily="34" charset="0"/>
              </a:defRPr>
            </a:lvl1pPr>
          </a:lstStyle>
          <a:p>
            <a:r>
              <a:rPr lang="en-US"/>
              <a:t>When You Have a Big Thought That is Paired…</a:t>
            </a:r>
          </a:p>
        </p:txBody>
      </p:sp>
      <p:sp>
        <p:nvSpPr>
          <p:cNvPr id="3" name="Text Placeholder 4">
            <a:extLst>
              <a:ext uri="{FF2B5EF4-FFF2-40B4-BE49-F238E27FC236}">
                <a16:creationId xmlns:a16="http://schemas.microsoft.com/office/drawing/2014/main" id="{B9BE9A04-ECA1-501C-8903-EB031E3BF54D}"/>
              </a:ext>
            </a:extLst>
          </p:cNvPr>
          <p:cNvSpPr>
            <a:spLocks noGrp="1"/>
          </p:cNvSpPr>
          <p:nvPr>
            <p:ph type="body" sz="quarter" idx="16" hasCustomPrompt="1"/>
          </p:nvPr>
        </p:nvSpPr>
        <p:spPr>
          <a:xfrm>
            <a:off x="6934201" y="1981200"/>
            <a:ext cx="4610100" cy="2439386"/>
          </a:xfrm>
          <a:prstGeom prst="rect">
            <a:avLst/>
          </a:prstGeom>
        </p:spPr>
        <p:txBody>
          <a:bodyPr wrap="square" anchor="t" anchorCtr="0">
            <a:spAutoFit/>
          </a:bodyPr>
          <a:lstStyle>
            <a:lvl1pPr>
              <a:lnSpc>
                <a:spcPts val="2400"/>
              </a:lnSpc>
              <a:defRPr sz="1600" b="0" i="0">
                <a:solidFill>
                  <a:srgbClr val="000000"/>
                </a:solidFill>
                <a:latin typeface="Calibri Light" panose="020F0302020204030204" pitchFamily="34" charset="0"/>
                <a:cs typeface="Calibri Light" panose="020F0302020204030204" pitchFamily="34" charset="0"/>
              </a:defRPr>
            </a:lvl1pPr>
          </a:lstStyle>
          <a:p>
            <a:pPr lvl="0"/>
            <a:r>
              <a:rPr lang="en-US"/>
              <a:t>With a lot of supporting details.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a:t>
            </a:r>
          </a:p>
        </p:txBody>
      </p:sp>
      <p:sp>
        <p:nvSpPr>
          <p:cNvPr id="2" name="TextBox 1">
            <a:extLst>
              <a:ext uri="{FF2B5EF4-FFF2-40B4-BE49-F238E27FC236}">
                <a16:creationId xmlns:a16="http://schemas.microsoft.com/office/drawing/2014/main" id="{FC6DF0B1-39A8-66D2-5901-784B6426A5BC}"/>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6" name="Text Placeholder 3">
            <a:extLst>
              <a:ext uri="{FF2B5EF4-FFF2-40B4-BE49-F238E27FC236}">
                <a16:creationId xmlns:a16="http://schemas.microsoft.com/office/drawing/2014/main" id="{63F04122-42C2-36BC-47CE-0B679AD5BEF4}"/>
              </a:ext>
            </a:extLst>
          </p:cNvPr>
          <p:cNvSpPr txBox="1">
            <a:spLocks/>
          </p:cNvSpPr>
          <p:nvPr userDrawn="1"/>
        </p:nvSpPr>
        <p:spPr>
          <a:xfrm>
            <a:off x="11352791"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
        <p:nvSpPr>
          <p:cNvPr id="7" name="Title 1">
            <a:extLst>
              <a:ext uri="{FF2B5EF4-FFF2-40B4-BE49-F238E27FC236}">
                <a16:creationId xmlns:a16="http://schemas.microsoft.com/office/drawing/2014/main" id="{78B58A26-A489-E0C7-76A6-353A0E98D08D}"/>
              </a:ext>
            </a:extLst>
          </p:cNvPr>
          <p:cNvSpPr txBox="1">
            <a:spLocks/>
          </p:cNvSpPr>
          <p:nvPr userDrawn="1"/>
        </p:nvSpPr>
        <p:spPr>
          <a:xfrm>
            <a:off x="633632" y="722842"/>
            <a:ext cx="5341718" cy="343957"/>
          </a:xfrm>
          <a:prstGeom prst="rect">
            <a:avLst/>
          </a:prstGeom>
        </p:spPr>
        <p:txBody>
          <a:bodyPr lIns="0" tIns="0" rIns="0" bIns="0">
            <a:noAutofit/>
          </a:bodyPr>
          <a:lstStyle>
            <a:lvl1pPr algn="l" defTabSz="914400" rtl="0" eaLnBrk="1" latinLnBrk="0" hangingPunct="1">
              <a:lnSpc>
                <a:spcPct val="100000"/>
              </a:lnSpc>
              <a:spcBef>
                <a:spcPct val="0"/>
              </a:spcBef>
              <a:buNone/>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a:spcBef>
                <a:spcPts val="0"/>
              </a:spcBef>
              <a:buFont typeface="Arial" panose="020B0604020202020204" pitchFamily="34" charset="0"/>
              <a:buNone/>
            </a:pPr>
            <a:r>
              <a:rPr lang="en-US"/>
              <a:t>Title Goes Here</a:t>
            </a:r>
          </a:p>
        </p:txBody>
      </p:sp>
      <p:sp>
        <p:nvSpPr>
          <p:cNvPr id="9" name="Text Placeholder 10">
            <a:extLst>
              <a:ext uri="{FF2B5EF4-FFF2-40B4-BE49-F238E27FC236}">
                <a16:creationId xmlns:a16="http://schemas.microsoft.com/office/drawing/2014/main" id="{24550C39-4E9B-6498-10DD-2EE07D469277}"/>
              </a:ext>
            </a:extLst>
          </p:cNvPr>
          <p:cNvSpPr>
            <a:spLocks noGrp="1"/>
          </p:cNvSpPr>
          <p:nvPr>
            <p:ph type="body" sz="quarter" idx="28" hasCustomPrompt="1"/>
          </p:nvPr>
        </p:nvSpPr>
        <p:spPr>
          <a:xfrm>
            <a:off x="633632" y="419100"/>
            <a:ext cx="3611880" cy="225706"/>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239533527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llout_Text_B">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295A6AC-FD32-C87C-6A0D-33F65D81BF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8" name="Title 2">
            <a:extLst>
              <a:ext uri="{FF2B5EF4-FFF2-40B4-BE49-F238E27FC236}">
                <a16:creationId xmlns:a16="http://schemas.microsoft.com/office/drawing/2014/main" id="{0EFDF222-F5FF-C5FC-328A-D041866005E2}"/>
              </a:ext>
            </a:extLst>
          </p:cNvPr>
          <p:cNvSpPr>
            <a:spLocks noGrp="1"/>
          </p:cNvSpPr>
          <p:nvPr>
            <p:ph type="title" hasCustomPrompt="1"/>
          </p:nvPr>
        </p:nvSpPr>
        <p:spPr>
          <a:xfrm>
            <a:off x="620713" y="1739153"/>
            <a:ext cx="5333999" cy="2769989"/>
          </a:xfrm>
          <a:prstGeom prst="rect">
            <a:avLst/>
          </a:prstGeom>
        </p:spPr>
        <p:txBody>
          <a:bodyPr wrap="square">
            <a:spAutoFit/>
          </a:bodyPr>
          <a:lstStyle>
            <a:lvl1pPr>
              <a:defRPr sz="6000" b="0" i="0">
                <a:solidFill>
                  <a:srgbClr val="000000"/>
                </a:solidFill>
                <a:latin typeface="Calibri" panose="020F0502020204030204" pitchFamily="34" charset="0"/>
                <a:cs typeface="Calibri" panose="020F0502020204030204" pitchFamily="34" charset="0"/>
              </a:defRPr>
            </a:lvl1pPr>
          </a:lstStyle>
          <a:p>
            <a:r>
              <a:rPr lang="en-US"/>
              <a:t>When You Have a Big Thought That is Paired…</a:t>
            </a:r>
          </a:p>
        </p:txBody>
      </p:sp>
      <p:sp>
        <p:nvSpPr>
          <p:cNvPr id="3" name="Text Placeholder 4">
            <a:extLst>
              <a:ext uri="{FF2B5EF4-FFF2-40B4-BE49-F238E27FC236}">
                <a16:creationId xmlns:a16="http://schemas.microsoft.com/office/drawing/2014/main" id="{B9BE9A04-ECA1-501C-8903-EB031E3BF54D}"/>
              </a:ext>
            </a:extLst>
          </p:cNvPr>
          <p:cNvSpPr>
            <a:spLocks noGrp="1"/>
          </p:cNvSpPr>
          <p:nvPr>
            <p:ph type="body" sz="quarter" idx="16" hasCustomPrompt="1"/>
          </p:nvPr>
        </p:nvSpPr>
        <p:spPr>
          <a:xfrm>
            <a:off x="6934201" y="1981200"/>
            <a:ext cx="4610100" cy="2439386"/>
          </a:xfrm>
          <a:prstGeom prst="rect">
            <a:avLst/>
          </a:prstGeom>
        </p:spPr>
        <p:txBody>
          <a:bodyPr wrap="square" anchor="t" anchorCtr="0">
            <a:spAutoFit/>
          </a:bodyPr>
          <a:lstStyle>
            <a:lvl1pPr>
              <a:lnSpc>
                <a:spcPts val="2400"/>
              </a:lnSpc>
              <a:defRPr sz="1600" b="0" i="0">
                <a:solidFill>
                  <a:schemeClr val="bg1"/>
                </a:solidFill>
                <a:latin typeface="Calibri Light" panose="020F0302020204030204" pitchFamily="34" charset="0"/>
                <a:cs typeface="Calibri Light" panose="020F0302020204030204" pitchFamily="34" charset="0"/>
              </a:defRPr>
            </a:lvl1pPr>
          </a:lstStyle>
          <a:p>
            <a:pPr lvl="0"/>
            <a:r>
              <a:rPr lang="en-US"/>
              <a:t>With a lot of supporting details.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a:t>
            </a:r>
          </a:p>
        </p:txBody>
      </p:sp>
      <p:pic>
        <p:nvPicPr>
          <p:cNvPr id="5" name="Picture 4">
            <a:extLst>
              <a:ext uri="{FF2B5EF4-FFF2-40B4-BE49-F238E27FC236}">
                <a16:creationId xmlns:a16="http://schemas.microsoft.com/office/drawing/2014/main" id="{A2B35227-E4B8-E7D7-CFC8-BEC6F4696E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7701" y="6459128"/>
            <a:ext cx="495300" cy="182096"/>
          </a:xfrm>
          <a:prstGeom prst="rect">
            <a:avLst/>
          </a:prstGeom>
        </p:spPr>
      </p:pic>
      <p:sp>
        <p:nvSpPr>
          <p:cNvPr id="9" name="Text Placeholder 4">
            <a:extLst>
              <a:ext uri="{FF2B5EF4-FFF2-40B4-BE49-F238E27FC236}">
                <a16:creationId xmlns:a16="http://schemas.microsoft.com/office/drawing/2014/main" id="{F98434BA-C643-9226-9074-622A044FDF97}"/>
              </a:ext>
            </a:extLst>
          </p:cNvPr>
          <p:cNvSpPr>
            <a:spLocks noGrp="1"/>
          </p:cNvSpPr>
          <p:nvPr>
            <p:ph type="body" sz="quarter" idx="11" hasCustomPrompt="1"/>
          </p:nvPr>
        </p:nvSpPr>
        <p:spPr>
          <a:xfrm>
            <a:off x="620713" y="419100"/>
            <a:ext cx="3732914" cy="153888"/>
          </a:xfrm>
          <a:prstGeom prst="rect">
            <a:avLst/>
          </a:prstGeom>
        </p:spPr>
        <p:txBody>
          <a:bodyPr wrap="square">
            <a:spAutoFit/>
          </a:bodyPr>
          <a:lstStyle>
            <a:lvl1pPr>
              <a:lnSpc>
                <a:spcPct val="100000"/>
              </a:lnSpc>
              <a:spcBef>
                <a:spcPts val="0"/>
              </a:spcBef>
              <a:defRPr sz="1000" b="0" i="0" spc="300">
                <a:solidFill>
                  <a:srgbClr val="000000"/>
                </a:solidFill>
                <a:latin typeface="Calibri" panose="020F0502020204030204" pitchFamily="34" charset="0"/>
                <a:cs typeface="Calibri" panose="020F0502020204030204" pitchFamily="34" charset="0"/>
              </a:defRPr>
            </a:lvl1pPr>
            <a:lvl2pPr>
              <a:buNone/>
              <a:defRPr/>
            </a:lvl2pPr>
          </a:lstStyle>
          <a:p>
            <a:pPr lvl="0"/>
            <a:r>
              <a:rPr lang="en-US">
                <a:effectLst/>
              </a:rPr>
              <a:t>SECTION TITLE</a:t>
            </a:r>
            <a:endParaRPr lang="en-US"/>
          </a:p>
        </p:txBody>
      </p:sp>
      <p:sp>
        <p:nvSpPr>
          <p:cNvPr id="10" name="Text Placeholder 4">
            <a:extLst>
              <a:ext uri="{FF2B5EF4-FFF2-40B4-BE49-F238E27FC236}">
                <a16:creationId xmlns:a16="http://schemas.microsoft.com/office/drawing/2014/main" id="{B89EA330-0A46-587B-303A-AB92923709B7}"/>
              </a:ext>
            </a:extLst>
          </p:cNvPr>
          <p:cNvSpPr>
            <a:spLocks noGrp="1"/>
          </p:cNvSpPr>
          <p:nvPr>
            <p:ph type="body" sz="quarter" idx="25" hasCustomPrompt="1"/>
          </p:nvPr>
        </p:nvSpPr>
        <p:spPr>
          <a:xfrm>
            <a:off x="620713" y="722843"/>
            <a:ext cx="3759901" cy="338554"/>
          </a:xfrm>
          <a:prstGeom prst="rect">
            <a:avLst/>
          </a:prstGeom>
        </p:spPr>
        <p:txBody>
          <a:bodyPr wrap="square">
            <a:spAutoFit/>
          </a:bodyPr>
          <a:lstStyle>
            <a:lvl1pPr>
              <a:lnSpc>
                <a:spcPct val="100000"/>
              </a:lnSpc>
              <a:spcBef>
                <a:spcPts val="0"/>
              </a:spcBef>
              <a:defRPr sz="2200" b="1" i="0" spc="0">
                <a:solidFill>
                  <a:srgbClr val="000000"/>
                </a:solidFill>
                <a:latin typeface="Calibri" panose="020F0502020204030204" pitchFamily="34" charset="0"/>
                <a:cs typeface="Calibri" panose="020F0502020204030204" pitchFamily="34" charset="0"/>
              </a:defRPr>
            </a:lvl1pPr>
            <a:lvl2pPr>
              <a:buNone/>
              <a:defRPr/>
            </a:lvl2pPr>
          </a:lstStyle>
          <a:p>
            <a:pPr lvl="0"/>
            <a:r>
              <a:rPr lang="en-US">
                <a:effectLst/>
              </a:rPr>
              <a:t>Title with Big and Little Type</a:t>
            </a:r>
            <a:endParaRPr lang="en-US"/>
          </a:p>
        </p:txBody>
      </p:sp>
    </p:spTree>
    <p:extLst>
      <p:ext uri="{BB962C8B-B14F-4D97-AF65-F5344CB8AC3E}">
        <p14:creationId xmlns:p14="http://schemas.microsoft.com/office/powerpoint/2010/main" val="3523313779"/>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ype+2_photo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AB310E8-6618-FE08-E6DC-00BA11F812CC}"/>
              </a:ext>
            </a:extLst>
          </p:cNvPr>
          <p:cNvSpPr/>
          <p:nvPr userDrawn="1"/>
        </p:nvSpPr>
        <p:spPr bwMode="auto">
          <a:xfrm>
            <a:off x="4383741" y="0"/>
            <a:ext cx="7808259" cy="6858000"/>
          </a:xfrm>
          <a:prstGeom prst="rect">
            <a:avLst/>
          </a:prstGeom>
          <a:solidFill>
            <a:srgbClr val="FBFAFA"/>
          </a:solidFill>
          <a:ln>
            <a:noFill/>
          </a:ln>
          <a:effectLst/>
        </p:spPr>
        <p:txBody>
          <a:bodyPr wrap="none" rtlCol="0" anchor="ctr"/>
          <a:lstStyle/>
          <a:p>
            <a:pPr algn="ctr"/>
            <a:endParaRPr lang="en-US" sz="2400" err="1">
              <a:solidFill>
                <a:srgbClr val="FBFAFA"/>
              </a:solidFill>
              <a:latin typeface="Calibri Light" panose="020F0302020204030204" pitchFamily="34" charset="0"/>
              <a:ea typeface="Human Sans ExtraLight" charset="0"/>
              <a:cs typeface="Human Sans ExtraLight" charset="0"/>
            </a:endParaRPr>
          </a:p>
        </p:txBody>
      </p:sp>
      <p:sp>
        <p:nvSpPr>
          <p:cNvPr id="3" name="Text Placeholder 4">
            <a:extLst>
              <a:ext uri="{FF2B5EF4-FFF2-40B4-BE49-F238E27FC236}">
                <a16:creationId xmlns:a16="http://schemas.microsoft.com/office/drawing/2014/main" id="{B9BE9A04-ECA1-501C-8903-EB031E3BF54D}"/>
              </a:ext>
            </a:extLst>
          </p:cNvPr>
          <p:cNvSpPr>
            <a:spLocks noGrp="1"/>
          </p:cNvSpPr>
          <p:nvPr>
            <p:ph type="body" sz="quarter" idx="16" hasCustomPrompt="1"/>
          </p:nvPr>
        </p:nvSpPr>
        <p:spPr>
          <a:xfrm>
            <a:off x="633632" y="1981200"/>
            <a:ext cx="3346076" cy="496226"/>
          </a:xfrm>
          <a:prstGeom prst="rect">
            <a:avLst/>
          </a:prstGeom>
        </p:spPr>
        <p:txBody>
          <a:bodyPr wrap="square" anchor="t" anchorCtr="0">
            <a:spAutoFit/>
          </a:bodyPr>
          <a:lstStyle>
            <a:lvl1pPr>
              <a:lnSpc>
                <a:spcPts val="2000"/>
              </a:lnSpc>
              <a:defRPr sz="1400" b="0" i="0">
                <a:solidFill>
                  <a:schemeClr val="bg1"/>
                </a:solidFill>
                <a:latin typeface="Calibri Light" panose="020F0302020204030204" pitchFamily="34" charset="0"/>
                <a:cs typeface="Calibri Light" panose="020F0302020204030204" pitchFamily="34" charset="0"/>
              </a:defRPr>
            </a:lvl1pPr>
          </a:lstStyle>
          <a:p>
            <a:r>
              <a:rPr lang="en-US"/>
              <a:t>When you just have a few sentences of type and supporting photos. </a:t>
            </a:r>
          </a:p>
        </p:txBody>
      </p:sp>
      <p:pic>
        <p:nvPicPr>
          <p:cNvPr id="5" name="Picture Placeholder 7">
            <a:extLst>
              <a:ext uri="{FF2B5EF4-FFF2-40B4-BE49-F238E27FC236}">
                <a16:creationId xmlns:a16="http://schemas.microsoft.com/office/drawing/2014/main" id="{47D220DB-753D-9009-E3B2-968BCB1260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48600" y="948209"/>
            <a:ext cx="3695700" cy="4678080"/>
          </a:xfrm>
          <a:prstGeom prst="rect">
            <a:avLst/>
          </a:prstGeom>
        </p:spPr>
      </p:pic>
      <p:pic>
        <p:nvPicPr>
          <p:cNvPr id="6" name="Picture Placeholder 8">
            <a:extLst>
              <a:ext uri="{FF2B5EF4-FFF2-40B4-BE49-F238E27FC236}">
                <a16:creationId xmlns:a16="http://schemas.microsoft.com/office/drawing/2014/main" id="{93BAF3BA-506C-CEDE-31A8-0E2F7E862A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860594" y="948210"/>
            <a:ext cx="2705674" cy="2175164"/>
          </a:xfrm>
          <a:prstGeom prst="rect">
            <a:avLst/>
          </a:prstGeom>
        </p:spPr>
      </p:pic>
      <p:sp>
        <p:nvSpPr>
          <p:cNvPr id="2" name="TextBox 1">
            <a:extLst>
              <a:ext uri="{FF2B5EF4-FFF2-40B4-BE49-F238E27FC236}">
                <a16:creationId xmlns:a16="http://schemas.microsoft.com/office/drawing/2014/main" id="{A7A3697B-75D8-F270-FA16-FF1CAED387BA}"/>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4" name="Text Placeholder 3">
            <a:extLst>
              <a:ext uri="{FF2B5EF4-FFF2-40B4-BE49-F238E27FC236}">
                <a16:creationId xmlns:a16="http://schemas.microsoft.com/office/drawing/2014/main" id="{7DA88C32-A814-A30F-E410-D8FFB09D466B}"/>
              </a:ext>
            </a:extLst>
          </p:cNvPr>
          <p:cNvSpPr txBox="1">
            <a:spLocks/>
          </p:cNvSpPr>
          <p:nvPr userDrawn="1"/>
        </p:nvSpPr>
        <p:spPr>
          <a:xfrm>
            <a:off x="11352791"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
        <p:nvSpPr>
          <p:cNvPr id="7" name="Title 1">
            <a:extLst>
              <a:ext uri="{FF2B5EF4-FFF2-40B4-BE49-F238E27FC236}">
                <a16:creationId xmlns:a16="http://schemas.microsoft.com/office/drawing/2014/main" id="{CB55100E-75B5-2C7B-2A86-042FF5C3AFFD}"/>
              </a:ext>
            </a:extLst>
          </p:cNvPr>
          <p:cNvSpPr>
            <a:spLocks noGrp="1"/>
          </p:cNvSpPr>
          <p:nvPr>
            <p:ph type="title" hasCustomPrompt="1"/>
          </p:nvPr>
        </p:nvSpPr>
        <p:spPr>
          <a:xfrm>
            <a:off x="633632" y="722842"/>
            <a:ext cx="3611880" cy="343957"/>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9" name="Text Placeholder 10">
            <a:extLst>
              <a:ext uri="{FF2B5EF4-FFF2-40B4-BE49-F238E27FC236}">
                <a16:creationId xmlns:a16="http://schemas.microsoft.com/office/drawing/2014/main" id="{1FFDB60C-4B68-3EAD-E6FA-B4039FD58AFD}"/>
              </a:ext>
            </a:extLst>
          </p:cNvPr>
          <p:cNvSpPr>
            <a:spLocks noGrp="1"/>
          </p:cNvSpPr>
          <p:nvPr>
            <p:ph type="body" sz="quarter" idx="28" hasCustomPrompt="1"/>
          </p:nvPr>
        </p:nvSpPr>
        <p:spPr>
          <a:xfrm>
            <a:off x="633632" y="419100"/>
            <a:ext cx="3611880" cy="225706"/>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428329911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ype+2_photos_Black">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9BE9A04-ECA1-501C-8903-EB031E3BF54D}"/>
              </a:ext>
            </a:extLst>
          </p:cNvPr>
          <p:cNvSpPr>
            <a:spLocks noGrp="1"/>
          </p:cNvSpPr>
          <p:nvPr>
            <p:ph type="body" sz="quarter" idx="16" hasCustomPrompt="1"/>
          </p:nvPr>
        </p:nvSpPr>
        <p:spPr>
          <a:xfrm>
            <a:off x="633632" y="1981200"/>
            <a:ext cx="3346076" cy="496226"/>
          </a:xfrm>
          <a:prstGeom prst="rect">
            <a:avLst/>
          </a:prstGeom>
        </p:spPr>
        <p:txBody>
          <a:bodyPr wrap="square" anchor="t" anchorCtr="0">
            <a:spAutoFit/>
          </a:bodyPr>
          <a:lstStyle>
            <a:lvl1pPr>
              <a:lnSpc>
                <a:spcPts val="2000"/>
              </a:lnSpc>
              <a:defRPr sz="1400" b="0" i="0">
                <a:solidFill>
                  <a:schemeClr val="bg1"/>
                </a:solidFill>
                <a:latin typeface="Calibri Light" panose="020F0302020204030204" pitchFamily="34" charset="0"/>
                <a:cs typeface="Calibri Light" panose="020F0302020204030204" pitchFamily="34" charset="0"/>
              </a:defRPr>
            </a:lvl1pPr>
          </a:lstStyle>
          <a:p>
            <a:r>
              <a:rPr lang="en-US"/>
              <a:t>When you just have a few sentences of type and supporting photos. </a:t>
            </a:r>
          </a:p>
        </p:txBody>
      </p:sp>
      <p:pic>
        <p:nvPicPr>
          <p:cNvPr id="5" name="Picture Placeholder 7">
            <a:extLst>
              <a:ext uri="{FF2B5EF4-FFF2-40B4-BE49-F238E27FC236}">
                <a16:creationId xmlns:a16="http://schemas.microsoft.com/office/drawing/2014/main" id="{47D220DB-753D-9009-E3B2-968BCB1260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48600" y="948209"/>
            <a:ext cx="3695700" cy="4678080"/>
          </a:xfrm>
          <a:prstGeom prst="rect">
            <a:avLst/>
          </a:prstGeom>
        </p:spPr>
      </p:pic>
      <p:pic>
        <p:nvPicPr>
          <p:cNvPr id="6" name="Picture Placeholder 8">
            <a:extLst>
              <a:ext uri="{FF2B5EF4-FFF2-40B4-BE49-F238E27FC236}">
                <a16:creationId xmlns:a16="http://schemas.microsoft.com/office/drawing/2014/main" id="{93BAF3BA-506C-CEDE-31A8-0E2F7E862A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860594" y="948210"/>
            <a:ext cx="2705674" cy="2175164"/>
          </a:xfrm>
          <a:prstGeom prst="rect">
            <a:avLst/>
          </a:prstGeom>
        </p:spPr>
      </p:pic>
      <p:sp>
        <p:nvSpPr>
          <p:cNvPr id="7" name="Title 1">
            <a:extLst>
              <a:ext uri="{FF2B5EF4-FFF2-40B4-BE49-F238E27FC236}">
                <a16:creationId xmlns:a16="http://schemas.microsoft.com/office/drawing/2014/main" id="{D627D40C-5450-0B96-10EC-7A6EB80673C8}"/>
              </a:ext>
            </a:extLst>
          </p:cNvPr>
          <p:cNvSpPr>
            <a:spLocks noGrp="1"/>
          </p:cNvSpPr>
          <p:nvPr>
            <p:ph type="title" hasCustomPrompt="1"/>
          </p:nvPr>
        </p:nvSpPr>
        <p:spPr>
          <a:xfrm>
            <a:off x="633632" y="722842"/>
            <a:ext cx="3611880" cy="343957"/>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8" name="Text Placeholder 10">
            <a:extLst>
              <a:ext uri="{FF2B5EF4-FFF2-40B4-BE49-F238E27FC236}">
                <a16:creationId xmlns:a16="http://schemas.microsoft.com/office/drawing/2014/main" id="{E4D7BC14-B8F4-8C70-3780-52E71B389EE4}"/>
              </a:ext>
            </a:extLst>
          </p:cNvPr>
          <p:cNvSpPr>
            <a:spLocks noGrp="1"/>
          </p:cNvSpPr>
          <p:nvPr>
            <p:ph type="body" sz="quarter" idx="28" hasCustomPrompt="1"/>
          </p:nvPr>
        </p:nvSpPr>
        <p:spPr>
          <a:xfrm>
            <a:off x="633632" y="419100"/>
            <a:ext cx="3611880" cy="225706"/>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3552945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ype+1_photo">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953C0E95-F19E-0ED7-FE2B-237DA02AA1B9}"/>
              </a:ext>
            </a:extLst>
          </p:cNvPr>
          <p:cNvSpPr>
            <a:spLocks noGrp="1"/>
          </p:cNvSpPr>
          <p:nvPr>
            <p:ph type="body" sz="quarter" idx="16" hasCustomPrompt="1"/>
          </p:nvPr>
        </p:nvSpPr>
        <p:spPr>
          <a:xfrm>
            <a:off x="633632" y="1981200"/>
            <a:ext cx="3346076" cy="496226"/>
          </a:xfrm>
          <a:prstGeom prst="rect">
            <a:avLst/>
          </a:prstGeom>
        </p:spPr>
        <p:txBody>
          <a:bodyPr wrap="square" anchor="t" anchorCtr="0">
            <a:spAutoFit/>
          </a:bodyPr>
          <a:lstStyle>
            <a:lvl1pPr>
              <a:lnSpc>
                <a:spcPts val="2000"/>
              </a:lnSpc>
              <a:defRPr sz="1400" b="0" i="0">
                <a:solidFill>
                  <a:schemeClr val="bg1"/>
                </a:solidFill>
                <a:latin typeface="Calibri Light" panose="020F0302020204030204" pitchFamily="34" charset="0"/>
                <a:cs typeface="Calibri Light" panose="020F0302020204030204" pitchFamily="34" charset="0"/>
              </a:defRPr>
            </a:lvl1pPr>
          </a:lstStyle>
          <a:p>
            <a:r>
              <a:rPr lang="en-US"/>
              <a:t>When you just have a few sentences of type and supporting photos. </a:t>
            </a:r>
          </a:p>
        </p:txBody>
      </p:sp>
      <p:sp>
        <p:nvSpPr>
          <p:cNvPr id="3" name="Picture Placeholder 8">
            <a:extLst>
              <a:ext uri="{FF2B5EF4-FFF2-40B4-BE49-F238E27FC236}">
                <a16:creationId xmlns:a16="http://schemas.microsoft.com/office/drawing/2014/main" id="{96A70B9E-D366-36CB-4835-845ACD985BF4}"/>
              </a:ext>
            </a:extLst>
          </p:cNvPr>
          <p:cNvSpPr>
            <a:spLocks noGrp="1"/>
          </p:cNvSpPr>
          <p:nvPr>
            <p:ph type="pic" sz="quarter" idx="26"/>
          </p:nvPr>
        </p:nvSpPr>
        <p:spPr>
          <a:xfrm>
            <a:off x="5067300" y="922229"/>
            <a:ext cx="6477000" cy="4710475"/>
          </a:xfrm>
          <a:prstGeom prst="rect">
            <a:avLst/>
          </a:prstGeom>
        </p:spPr>
        <p:txBody>
          <a:bodyPr/>
          <a:lstStyle/>
          <a:p>
            <a:endParaRPr lang="en-US"/>
          </a:p>
        </p:txBody>
      </p:sp>
      <p:sp>
        <p:nvSpPr>
          <p:cNvPr id="4" name="Title 1">
            <a:extLst>
              <a:ext uri="{FF2B5EF4-FFF2-40B4-BE49-F238E27FC236}">
                <a16:creationId xmlns:a16="http://schemas.microsoft.com/office/drawing/2014/main" id="{9DE52C79-B543-C221-B6BE-B72B78C481C5}"/>
              </a:ext>
            </a:extLst>
          </p:cNvPr>
          <p:cNvSpPr>
            <a:spLocks noGrp="1"/>
          </p:cNvSpPr>
          <p:nvPr>
            <p:ph type="title" hasCustomPrompt="1"/>
          </p:nvPr>
        </p:nvSpPr>
        <p:spPr>
          <a:xfrm>
            <a:off x="633632" y="722842"/>
            <a:ext cx="3611880" cy="343957"/>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5" name="Text Placeholder 10">
            <a:extLst>
              <a:ext uri="{FF2B5EF4-FFF2-40B4-BE49-F238E27FC236}">
                <a16:creationId xmlns:a16="http://schemas.microsoft.com/office/drawing/2014/main" id="{0A19AA13-C08A-D0E6-EC94-5A71061E5972}"/>
              </a:ext>
            </a:extLst>
          </p:cNvPr>
          <p:cNvSpPr>
            <a:spLocks noGrp="1"/>
          </p:cNvSpPr>
          <p:nvPr>
            <p:ph type="body" sz="quarter" idx="28" hasCustomPrompt="1"/>
          </p:nvPr>
        </p:nvSpPr>
        <p:spPr>
          <a:xfrm>
            <a:off x="633632" y="419100"/>
            <a:ext cx="3611880" cy="225706"/>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342779472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ype+1_Photo_Blur">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953C0E95-F19E-0ED7-FE2B-237DA02AA1B9}"/>
              </a:ext>
            </a:extLst>
          </p:cNvPr>
          <p:cNvSpPr>
            <a:spLocks noGrp="1"/>
          </p:cNvSpPr>
          <p:nvPr>
            <p:ph type="body" sz="quarter" idx="16" hasCustomPrompt="1"/>
          </p:nvPr>
        </p:nvSpPr>
        <p:spPr>
          <a:xfrm>
            <a:off x="633632" y="1981200"/>
            <a:ext cx="3346076" cy="496226"/>
          </a:xfrm>
          <a:prstGeom prst="rect">
            <a:avLst/>
          </a:prstGeom>
        </p:spPr>
        <p:txBody>
          <a:bodyPr wrap="square" anchor="t" anchorCtr="0">
            <a:spAutoFit/>
          </a:bodyPr>
          <a:lstStyle>
            <a:lvl1pPr>
              <a:lnSpc>
                <a:spcPts val="2000"/>
              </a:lnSpc>
              <a:defRPr sz="1400" b="0" i="0">
                <a:solidFill>
                  <a:schemeClr val="bg1"/>
                </a:solidFill>
                <a:latin typeface="Calibri Light" panose="020F0302020204030204" pitchFamily="34" charset="0"/>
                <a:cs typeface="Calibri Light" panose="020F0302020204030204" pitchFamily="34" charset="0"/>
              </a:defRPr>
            </a:lvl1pPr>
          </a:lstStyle>
          <a:p>
            <a:r>
              <a:rPr lang="en-US"/>
              <a:t>When you just have a few sentences of type and supporting photos</a:t>
            </a:r>
          </a:p>
        </p:txBody>
      </p:sp>
      <p:sp>
        <p:nvSpPr>
          <p:cNvPr id="3" name="Picture Placeholder 8">
            <a:extLst>
              <a:ext uri="{FF2B5EF4-FFF2-40B4-BE49-F238E27FC236}">
                <a16:creationId xmlns:a16="http://schemas.microsoft.com/office/drawing/2014/main" id="{96A70B9E-D366-36CB-4835-845ACD985BF4}"/>
              </a:ext>
            </a:extLst>
          </p:cNvPr>
          <p:cNvSpPr>
            <a:spLocks noGrp="1"/>
          </p:cNvSpPr>
          <p:nvPr>
            <p:ph type="pic" sz="quarter" idx="26"/>
          </p:nvPr>
        </p:nvSpPr>
        <p:spPr>
          <a:xfrm>
            <a:off x="5067300" y="922229"/>
            <a:ext cx="6477000" cy="4710475"/>
          </a:xfrm>
          <a:prstGeom prst="rect">
            <a:avLst/>
          </a:prstGeom>
        </p:spPr>
        <p:txBody>
          <a:bodyPr/>
          <a:lstStyle/>
          <a:p>
            <a:endParaRPr lang="en-US"/>
          </a:p>
        </p:txBody>
      </p:sp>
      <p:sp>
        <p:nvSpPr>
          <p:cNvPr id="4" name="Title 1">
            <a:extLst>
              <a:ext uri="{FF2B5EF4-FFF2-40B4-BE49-F238E27FC236}">
                <a16:creationId xmlns:a16="http://schemas.microsoft.com/office/drawing/2014/main" id="{C03930C0-6C91-A5B6-792F-04CF2D36D2D6}"/>
              </a:ext>
            </a:extLst>
          </p:cNvPr>
          <p:cNvSpPr>
            <a:spLocks noGrp="1"/>
          </p:cNvSpPr>
          <p:nvPr>
            <p:ph type="title" hasCustomPrompt="1"/>
          </p:nvPr>
        </p:nvSpPr>
        <p:spPr>
          <a:xfrm>
            <a:off x="633632" y="722842"/>
            <a:ext cx="3611880" cy="343957"/>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5" name="Text Placeholder 10">
            <a:extLst>
              <a:ext uri="{FF2B5EF4-FFF2-40B4-BE49-F238E27FC236}">
                <a16:creationId xmlns:a16="http://schemas.microsoft.com/office/drawing/2014/main" id="{15DEBE63-B16C-3AD7-6270-ECA63D2CC6DA}"/>
              </a:ext>
            </a:extLst>
          </p:cNvPr>
          <p:cNvSpPr>
            <a:spLocks noGrp="1"/>
          </p:cNvSpPr>
          <p:nvPr>
            <p:ph type="body" sz="quarter" idx="28" hasCustomPrompt="1"/>
          </p:nvPr>
        </p:nvSpPr>
        <p:spPr>
          <a:xfrm>
            <a:off x="633632" y="419100"/>
            <a:ext cx="3611880" cy="225706"/>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173554035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_Dark">
    <p:bg>
      <p:bgPr>
        <a:solidFill>
          <a:srgbClr val="060606"/>
        </a:solidFill>
        <a:effectLst/>
      </p:bgPr>
    </p:bg>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B8E369A2-FC86-4140-9080-E549260B9180}"/>
              </a:ext>
            </a:extLst>
          </p:cNvPr>
          <p:cNvSpPr>
            <a:spLocks noGrp="1"/>
          </p:cNvSpPr>
          <p:nvPr>
            <p:ph type="body" sz="quarter" idx="11" hasCustomPrompt="1"/>
          </p:nvPr>
        </p:nvSpPr>
        <p:spPr>
          <a:xfrm>
            <a:off x="635825" y="4670399"/>
            <a:ext cx="7068944" cy="455381"/>
          </a:xfrm>
          <a:prstGeom prst="rect">
            <a:avLst/>
          </a:prstGeom>
        </p:spPr>
        <p:txBody>
          <a:bodyPr wrap="square">
            <a:spAutoFit/>
          </a:bodyPr>
          <a:lstStyle>
            <a:lvl1pPr>
              <a:lnSpc>
                <a:spcPct val="150000"/>
              </a:lnSpc>
              <a:spcBef>
                <a:spcPts val="0"/>
              </a:spcBef>
              <a:defRPr sz="220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effectLst/>
              </a:rPr>
              <a:t>Sub-description text goes here over one or two lines</a:t>
            </a:r>
            <a:endParaRPr lang="en-US"/>
          </a:p>
        </p:txBody>
      </p:sp>
      <p:sp>
        <p:nvSpPr>
          <p:cNvPr id="14" name="Text Placeholder 4">
            <a:extLst>
              <a:ext uri="{FF2B5EF4-FFF2-40B4-BE49-F238E27FC236}">
                <a16:creationId xmlns:a16="http://schemas.microsoft.com/office/drawing/2014/main" id="{2F6A18E7-9305-4C6B-A5A3-4962D30A22A2}"/>
              </a:ext>
            </a:extLst>
          </p:cNvPr>
          <p:cNvSpPr>
            <a:spLocks noGrp="1"/>
          </p:cNvSpPr>
          <p:nvPr>
            <p:ph type="body" sz="quarter" idx="12" hasCustomPrompt="1"/>
          </p:nvPr>
        </p:nvSpPr>
        <p:spPr>
          <a:xfrm>
            <a:off x="635825" y="5393921"/>
            <a:ext cx="6489700" cy="200055"/>
          </a:xfrm>
          <a:prstGeom prst="rect">
            <a:avLst/>
          </a:prstGeom>
        </p:spPr>
        <p:txBody>
          <a:bodyPr>
            <a:spAutoFit/>
          </a:bodyPr>
          <a:lstStyle>
            <a:lvl1pPr>
              <a:lnSpc>
                <a:spcPct val="100000"/>
              </a:lnSpc>
              <a:spcBef>
                <a:spcPts val="0"/>
              </a:spcBef>
              <a:defRPr sz="1300" b="1" i="0" spc="400" baseline="0">
                <a:solidFill>
                  <a:srgbClr val="00F6FF"/>
                </a:solidFill>
                <a:latin typeface="Calibri" panose="020F0502020204030204" pitchFamily="34" charset="0"/>
                <a:cs typeface="Calibri" panose="020F0502020204030204" pitchFamily="34" charset="0"/>
              </a:defRPr>
            </a:lvl1pPr>
            <a:lvl2pPr>
              <a:buNone/>
              <a:defRPr/>
            </a:lvl2pPr>
          </a:lstStyle>
          <a:p>
            <a:pPr lvl="0"/>
            <a:r>
              <a:rPr lang="en-US">
                <a:effectLst/>
              </a:rPr>
              <a:t>DECEMBER 2022</a:t>
            </a:r>
            <a:endParaRPr lang="en-US"/>
          </a:p>
        </p:txBody>
      </p:sp>
      <p:sp>
        <p:nvSpPr>
          <p:cNvPr id="2" name="Footer Placeholder 5">
            <a:extLst>
              <a:ext uri="{FF2B5EF4-FFF2-40B4-BE49-F238E27FC236}">
                <a16:creationId xmlns:a16="http://schemas.microsoft.com/office/drawing/2014/main" id="{88D4788E-EE52-507E-7D71-0F24A4DBD2C0}"/>
              </a:ext>
            </a:extLst>
          </p:cNvPr>
          <p:cNvSpPr>
            <a:spLocks noGrp="1"/>
          </p:cNvSpPr>
          <p:nvPr>
            <p:ph type="ftr" sz="quarter" idx="3"/>
          </p:nvPr>
        </p:nvSpPr>
        <p:spPr>
          <a:xfrm>
            <a:off x="635825" y="6403340"/>
            <a:ext cx="1645920" cy="226060"/>
          </a:xfrm>
          <a:prstGeom prst="rect">
            <a:avLst/>
          </a:prstGeom>
        </p:spPr>
        <p:txBody>
          <a:bodyPr vert="horz" lIns="0" tIns="0" rIns="0" bIns="0" rtlCol="0" anchor="ctr"/>
          <a:lstStyle>
            <a:lvl1pPr algn="l">
              <a:defRPr kumimoji="0" lang="en-US" sz="600" b="0" i="0" u="none" strike="noStrike" cap="none" spc="0" normalizeH="0" baseline="0" dirty="0" smtClean="0">
                <a:ln>
                  <a:noFill/>
                </a:ln>
                <a:solidFill>
                  <a:schemeClr val="bg1"/>
                </a:solidFill>
                <a:effectLst/>
                <a:uLnTx/>
                <a:uFillTx/>
                <a:ea typeface="Calibri" panose="020F0502020204030204" pitchFamily="34" charset="0"/>
                <a:cs typeface="Calibri" panose="020F0502020204030204" pitchFamily="34" charset="0"/>
              </a:defRPr>
            </a:lvl1pPr>
          </a:lstStyle>
          <a:p>
            <a:r>
              <a:rPr lang="en-US"/>
              <a:t>EPAM Proprietary &amp; Confidential.</a:t>
            </a:r>
          </a:p>
        </p:txBody>
      </p:sp>
      <p:sp>
        <p:nvSpPr>
          <p:cNvPr id="8" name="Text Placeholder 4">
            <a:extLst>
              <a:ext uri="{FF2B5EF4-FFF2-40B4-BE49-F238E27FC236}">
                <a16:creationId xmlns:a16="http://schemas.microsoft.com/office/drawing/2014/main" id="{DF86B7FC-77D7-4734-103B-B7BEE343FE4C}"/>
              </a:ext>
            </a:extLst>
          </p:cNvPr>
          <p:cNvSpPr>
            <a:spLocks noGrp="1"/>
          </p:cNvSpPr>
          <p:nvPr>
            <p:ph type="body" sz="quarter" idx="10" hasCustomPrompt="1"/>
          </p:nvPr>
        </p:nvSpPr>
        <p:spPr>
          <a:xfrm>
            <a:off x="635825" y="1653938"/>
            <a:ext cx="8060366" cy="2103140"/>
          </a:xfrm>
          <a:prstGeom prst="rect">
            <a:avLst/>
          </a:prstGeom>
        </p:spPr>
        <p:txBody>
          <a:bodyPr wrap="square">
            <a:spAutoFit/>
          </a:bodyPr>
          <a:lstStyle>
            <a:lvl1pPr>
              <a:lnSpc>
                <a:spcPts val="8200"/>
              </a:lnSpc>
              <a:spcBef>
                <a:spcPts val="0"/>
              </a:spcBef>
              <a:defRPr sz="8000" b="0" i="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t>Presentation Cover with Longer Title</a:t>
            </a:r>
          </a:p>
        </p:txBody>
      </p:sp>
      <p:pic>
        <p:nvPicPr>
          <p:cNvPr id="3" name="Picture 2">
            <a:extLst>
              <a:ext uri="{FF2B5EF4-FFF2-40B4-BE49-F238E27FC236}">
                <a16:creationId xmlns:a16="http://schemas.microsoft.com/office/drawing/2014/main" id="{8525FA4B-8346-1D65-A1A6-BE46B3388E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699" y="716555"/>
            <a:ext cx="658001" cy="241912"/>
          </a:xfrm>
          <a:prstGeom prst="rect">
            <a:avLst/>
          </a:prstGeom>
        </p:spPr>
      </p:pic>
    </p:spTree>
    <p:extLst>
      <p:ext uri="{BB962C8B-B14F-4D97-AF65-F5344CB8AC3E}">
        <p14:creationId xmlns:p14="http://schemas.microsoft.com/office/powerpoint/2010/main" val="70088282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Quote_Lar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433DDFE8-68E0-F21D-DCE9-D9E38F969DA2}"/>
              </a:ext>
            </a:extLst>
          </p:cNvPr>
          <p:cNvSpPr>
            <a:spLocks noGrp="1"/>
          </p:cNvSpPr>
          <p:nvPr>
            <p:ph type="body" sz="quarter" idx="11" hasCustomPrompt="1"/>
          </p:nvPr>
        </p:nvSpPr>
        <p:spPr>
          <a:xfrm>
            <a:off x="630197" y="419100"/>
            <a:ext cx="3732914" cy="153888"/>
          </a:xfrm>
          <a:prstGeom prst="rect">
            <a:avLst/>
          </a:prstGeom>
        </p:spPr>
        <p:txBody>
          <a:bodyPr wrap="square">
            <a:spAutoFit/>
          </a:bodyPr>
          <a:lstStyle>
            <a:lvl1pPr>
              <a:lnSpc>
                <a:spcPct val="100000"/>
              </a:lnSpc>
              <a:spcBef>
                <a:spcPts val="0"/>
              </a:spcBef>
              <a:defRPr sz="1000" b="0" spc="300">
                <a:solidFill>
                  <a:srgbClr val="000000"/>
                </a:solidFill>
                <a:latin typeface="+mj-lt"/>
                <a:cs typeface="Calibri Light" panose="020F0302020204030204" pitchFamily="34" charset="0"/>
              </a:defRPr>
            </a:lvl1pPr>
            <a:lvl2pPr>
              <a:buNone/>
              <a:defRPr/>
            </a:lvl2pPr>
          </a:lstStyle>
          <a:p>
            <a:pPr lvl="0"/>
            <a:r>
              <a:rPr lang="en-US">
                <a:effectLst/>
              </a:rPr>
              <a:t>SECTION TITLE</a:t>
            </a:r>
            <a:endParaRPr lang="en-US"/>
          </a:p>
        </p:txBody>
      </p:sp>
      <p:pic>
        <p:nvPicPr>
          <p:cNvPr id="5" name="Picture 4">
            <a:extLst>
              <a:ext uri="{FF2B5EF4-FFF2-40B4-BE49-F238E27FC236}">
                <a16:creationId xmlns:a16="http://schemas.microsoft.com/office/drawing/2014/main" id="{4740EAEC-268C-5162-974B-8A89C7C017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7701" y="6415709"/>
            <a:ext cx="495300" cy="182096"/>
          </a:xfrm>
          <a:prstGeom prst="rect">
            <a:avLst/>
          </a:prstGeom>
        </p:spPr>
      </p:pic>
      <p:sp>
        <p:nvSpPr>
          <p:cNvPr id="4" name="Title 2">
            <a:extLst>
              <a:ext uri="{FF2B5EF4-FFF2-40B4-BE49-F238E27FC236}">
                <a16:creationId xmlns:a16="http://schemas.microsoft.com/office/drawing/2014/main" id="{A4A0CF84-1941-A496-4DFE-6EDA7D9D7651}"/>
              </a:ext>
            </a:extLst>
          </p:cNvPr>
          <p:cNvSpPr>
            <a:spLocks noGrp="1"/>
          </p:cNvSpPr>
          <p:nvPr>
            <p:ph type="title" hasCustomPrompt="1"/>
          </p:nvPr>
        </p:nvSpPr>
        <p:spPr>
          <a:xfrm>
            <a:off x="1123950" y="1762728"/>
            <a:ext cx="10248900" cy="1846659"/>
          </a:xfrm>
          <a:prstGeom prst="rect">
            <a:avLst/>
          </a:prstGeom>
        </p:spPr>
        <p:txBody>
          <a:bodyPr wrap="square">
            <a:spAutoFit/>
          </a:bodyPr>
          <a:lstStyle>
            <a:lvl1pPr>
              <a:defRPr sz="6000" b="1" i="0">
                <a:solidFill>
                  <a:schemeClr val="tx1"/>
                </a:solidFill>
                <a:latin typeface="Calibri" panose="020F0502020204030204" pitchFamily="34" charset="0"/>
                <a:cs typeface="Calibri" panose="020F0502020204030204" pitchFamily="34" charset="0"/>
              </a:defRPr>
            </a:lvl1pPr>
          </a:lstStyle>
          <a:p>
            <a:r>
              <a:rPr lang="en-US"/>
              <a:t>Sometimes you need to add a meaningful yet concise quote.”</a:t>
            </a:r>
          </a:p>
        </p:txBody>
      </p:sp>
      <p:sp>
        <p:nvSpPr>
          <p:cNvPr id="6" name="Text Placeholder 4">
            <a:extLst>
              <a:ext uri="{FF2B5EF4-FFF2-40B4-BE49-F238E27FC236}">
                <a16:creationId xmlns:a16="http://schemas.microsoft.com/office/drawing/2014/main" id="{DF2F86F6-216C-D721-7244-AE3BBA0609AA}"/>
              </a:ext>
            </a:extLst>
          </p:cNvPr>
          <p:cNvSpPr>
            <a:spLocks noGrp="1"/>
          </p:cNvSpPr>
          <p:nvPr>
            <p:ph type="body" sz="quarter" idx="16" hasCustomPrompt="1"/>
          </p:nvPr>
        </p:nvSpPr>
        <p:spPr>
          <a:xfrm>
            <a:off x="1123950" y="4231608"/>
            <a:ext cx="4554537" cy="507831"/>
          </a:xfrm>
          <a:prstGeom prst="rect">
            <a:avLst/>
          </a:prstGeom>
        </p:spPr>
        <p:txBody>
          <a:bodyPr wrap="square" anchor="t" anchorCtr="0">
            <a:spAutoFit/>
          </a:bodyPr>
          <a:lstStyle>
            <a:lvl1pPr>
              <a:defRPr sz="1400" b="1" i="0">
                <a:solidFill>
                  <a:schemeClr val="tx1"/>
                </a:solidFill>
                <a:latin typeface="Calibri" panose="020F0502020204030204" pitchFamily="34" charset="0"/>
                <a:cs typeface="Calibri" panose="020F0502020204030204" pitchFamily="34" charset="0"/>
              </a:defRPr>
            </a:lvl1pPr>
          </a:lstStyle>
          <a:p>
            <a:pPr lvl="0"/>
            <a:r>
              <a:rPr lang="en-US" err="1"/>
              <a:t>Firstname</a:t>
            </a:r>
            <a:r>
              <a:rPr lang="en-US"/>
              <a:t> </a:t>
            </a:r>
            <a:r>
              <a:rPr lang="en-US" err="1"/>
              <a:t>Lastname</a:t>
            </a:r>
            <a:endParaRPr lang="en-US"/>
          </a:p>
          <a:p>
            <a:pPr lvl="0"/>
            <a:r>
              <a:rPr lang="en-US"/>
              <a:t>Job Title, Company</a:t>
            </a:r>
          </a:p>
        </p:txBody>
      </p:sp>
      <p:sp>
        <p:nvSpPr>
          <p:cNvPr id="9" name="Title 2">
            <a:extLst>
              <a:ext uri="{FF2B5EF4-FFF2-40B4-BE49-F238E27FC236}">
                <a16:creationId xmlns:a16="http://schemas.microsoft.com/office/drawing/2014/main" id="{636A723C-C15E-DD81-7189-CFA5D70243A9}"/>
              </a:ext>
            </a:extLst>
          </p:cNvPr>
          <p:cNvSpPr txBox="1">
            <a:spLocks/>
          </p:cNvSpPr>
          <p:nvPr userDrawn="1"/>
        </p:nvSpPr>
        <p:spPr>
          <a:xfrm>
            <a:off x="647700" y="1762728"/>
            <a:ext cx="450695" cy="923330"/>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6000" b="1" i="0" kern="1200">
                <a:solidFill>
                  <a:schemeClr val="tx1"/>
                </a:solidFill>
                <a:latin typeface="Calibri" panose="020F0502020204030204" pitchFamily="34" charset="0"/>
                <a:ea typeface="Calibri Light" panose="020F0302020204030204" pitchFamily="34" charset="0"/>
                <a:cs typeface="Calibri" panose="020F0502020204030204" pitchFamily="34" charset="0"/>
              </a:defRPr>
            </a:lvl1pPr>
          </a:lstStyle>
          <a:p>
            <a:r>
              <a:rPr lang="en-US"/>
              <a:t>“</a:t>
            </a:r>
          </a:p>
        </p:txBody>
      </p:sp>
      <p:sp>
        <p:nvSpPr>
          <p:cNvPr id="3" name="TextBox 2">
            <a:extLst>
              <a:ext uri="{FF2B5EF4-FFF2-40B4-BE49-F238E27FC236}">
                <a16:creationId xmlns:a16="http://schemas.microsoft.com/office/drawing/2014/main" id="{F84199F3-8BE2-BBEA-427A-5AD0BBF888B3}"/>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7" name="Text Placeholder 3">
            <a:extLst>
              <a:ext uri="{FF2B5EF4-FFF2-40B4-BE49-F238E27FC236}">
                <a16:creationId xmlns:a16="http://schemas.microsoft.com/office/drawing/2014/main" id="{6BDB76AC-B244-C159-B205-D8B830CCA43A}"/>
              </a:ext>
            </a:extLst>
          </p:cNvPr>
          <p:cNvSpPr txBox="1">
            <a:spLocks/>
          </p:cNvSpPr>
          <p:nvPr userDrawn="1"/>
        </p:nvSpPr>
        <p:spPr>
          <a:xfrm>
            <a:off x="11340916"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Tree>
    <p:extLst>
      <p:ext uri="{BB962C8B-B14F-4D97-AF65-F5344CB8AC3E}">
        <p14:creationId xmlns:p14="http://schemas.microsoft.com/office/powerpoint/2010/main" val="30209212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Our_People_1_Per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40EAEC-268C-5162-974B-8A89C7C017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7701" y="6415709"/>
            <a:ext cx="495300" cy="182096"/>
          </a:xfrm>
          <a:prstGeom prst="rect">
            <a:avLst/>
          </a:prstGeom>
        </p:spPr>
      </p:pic>
      <p:sp>
        <p:nvSpPr>
          <p:cNvPr id="3" name="Text Placeholder 4">
            <a:extLst>
              <a:ext uri="{FF2B5EF4-FFF2-40B4-BE49-F238E27FC236}">
                <a16:creationId xmlns:a16="http://schemas.microsoft.com/office/drawing/2014/main" id="{BD3CE1C1-8D34-F5FB-A65B-3074985EA78D}"/>
              </a:ext>
            </a:extLst>
          </p:cNvPr>
          <p:cNvSpPr>
            <a:spLocks noGrp="1"/>
          </p:cNvSpPr>
          <p:nvPr>
            <p:ph type="body" sz="quarter" idx="11" hasCustomPrompt="1"/>
          </p:nvPr>
        </p:nvSpPr>
        <p:spPr>
          <a:xfrm>
            <a:off x="633632" y="419100"/>
            <a:ext cx="3467100" cy="153888"/>
          </a:xfrm>
          <a:prstGeom prst="rect">
            <a:avLst/>
          </a:prstGeom>
        </p:spPr>
        <p:txBody>
          <a:bodyPr wrap="square">
            <a:spAutoFit/>
          </a:bodyPr>
          <a:lstStyle>
            <a:lvl1pPr>
              <a:lnSpc>
                <a:spcPct val="100000"/>
              </a:lnSpc>
              <a:spcBef>
                <a:spcPts val="0"/>
              </a:spcBef>
              <a:defRPr sz="1000" b="0" i="0" spc="30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SECTION TITLE</a:t>
            </a:r>
            <a:endParaRPr lang="en-US"/>
          </a:p>
        </p:txBody>
      </p:sp>
      <p:sp>
        <p:nvSpPr>
          <p:cNvPr id="7" name="Text Placeholder 4">
            <a:extLst>
              <a:ext uri="{FF2B5EF4-FFF2-40B4-BE49-F238E27FC236}">
                <a16:creationId xmlns:a16="http://schemas.microsoft.com/office/drawing/2014/main" id="{97881F8F-A8EB-2813-47A6-219B2122F63E}"/>
              </a:ext>
            </a:extLst>
          </p:cNvPr>
          <p:cNvSpPr>
            <a:spLocks noGrp="1"/>
          </p:cNvSpPr>
          <p:nvPr>
            <p:ph type="body" sz="quarter" idx="25" hasCustomPrompt="1"/>
          </p:nvPr>
        </p:nvSpPr>
        <p:spPr>
          <a:xfrm>
            <a:off x="633632" y="948837"/>
            <a:ext cx="3467100" cy="1181285"/>
          </a:xfrm>
          <a:prstGeom prst="rect">
            <a:avLst/>
          </a:prstGeom>
        </p:spPr>
        <p:txBody>
          <a:bodyPr wrap="square">
            <a:spAutoFit/>
          </a:bodyPr>
          <a:lstStyle>
            <a:lvl1pPr>
              <a:lnSpc>
                <a:spcPts val="4600"/>
              </a:lnSpc>
              <a:spcBef>
                <a:spcPts val="0"/>
              </a:spcBef>
              <a:defRPr sz="4400" b="0" i="0" spc="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Name</a:t>
            </a:r>
          </a:p>
          <a:p>
            <a:pPr lvl="0"/>
            <a:r>
              <a:rPr lang="en-US" err="1">
                <a:effectLst/>
              </a:rPr>
              <a:t>Lastname</a:t>
            </a:r>
            <a:endParaRPr lang="en-US"/>
          </a:p>
        </p:txBody>
      </p:sp>
      <p:sp>
        <p:nvSpPr>
          <p:cNvPr id="8" name="Text Placeholder 4">
            <a:extLst>
              <a:ext uri="{FF2B5EF4-FFF2-40B4-BE49-F238E27FC236}">
                <a16:creationId xmlns:a16="http://schemas.microsoft.com/office/drawing/2014/main" id="{10CE64FB-25EE-A414-B066-FC99784E85DB}"/>
              </a:ext>
            </a:extLst>
          </p:cNvPr>
          <p:cNvSpPr>
            <a:spLocks noGrp="1"/>
          </p:cNvSpPr>
          <p:nvPr>
            <p:ph type="body" sz="quarter" idx="16" hasCustomPrompt="1"/>
          </p:nvPr>
        </p:nvSpPr>
        <p:spPr>
          <a:xfrm>
            <a:off x="633632" y="2916936"/>
            <a:ext cx="4648200" cy="2548070"/>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Cras sit integer </a:t>
            </a:r>
            <a:r>
              <a:rPr lang="en-US" err="1"/>
              <a:t>porttitor</a:t>
            </a:r>
            <a:r>
              <a:rPr lang="en-US"/>
              <a:t> </a:t>
            </a:r>
            <a:r>
              <a:rPr lang="en-US" err="1"/>
              <a:t>enim</a:t>
            </a:r>
            <a:r>
              <a:rPr lang="en-US"/>
              <a:t> </a:t>
            </a:r>
            <a:r>
              <a:rPr lang="en-US" err="1"/>
              <a:t>mauris</a:t>
            </a:r>
            <a:r>
              <a:rPr lang="en-US"/>
              <a:t> </a:t>
            </a:r>
            <a:r>
              <a:rPr lang="en-US" err="1"/>
              <a:t>morbi</a:t>
            </a:r>
            <a:r>
              <a:rPr lang="en-US"/>
              <a:t> </a:t>
            </a:r>
            <a:r>
              <a:rPr lang="en-US" err="1"/>
              <a:t>tincidunt</a:t>
            </a:r>
            <a:r>
              <a:rPr lang="en-US"/>
              <a:t> </a:t>
            </a:r>
            <a:r>
              <a:rPr lang="en-US" err="1"/>
              <a:t>sem</a:t>
            </a:r>
            <a:r>
              <a:rPr lang="en-US"/>
              <a:t> </a:t>
            </a:r>
            <a:r>
              <a:rPr lang="en-US" err="1"/>
              <a:t>volutpat</a:t>
            </a:r>
            <a:r>
              <a:rPr lang="en-US"/>
              <a:t>. Magna in </a:t>
            </a:r>
            <a:r>
              <a:rPr lang="en-US" err="1"/>
              <a:t>aliquam</a:t>
            </a:r>
            <a:r>
              <a:rPr lang="en-US"/>
              <a:t> </a:t>
            </a:r>
            <a:r>
              <a:rPr lang="en-US" err="1"/>
              <a:t>eget</a:t>
            </a:r>
            <a:r>
              <a:rPr lang="en-US"/>
              <a:t> </a:t>
            </a:r>
            <a:r>
              <a:rPr lang="en-US" err="1"/>
              <a:t>consectetur</a:t>
            </a:r>
            <a:r>
              <a:rPr lang="en-US"/>
              <a:t> </a:t>
            </a:r>
            <a:r>
              <a:rPr lang="en-US" err="1"/>
              <a:t>consequat</a:t>
            </a:r>
            <a:r>
              <a:rPr lang="en-US"/>
              <a:t>. </a:t>
            </a:r>
            <a:r>
              <a:rPr lang="en-US" err="1"/>
              <a:t>Tortor</a:t>
            </a:r>
            <a:r>
              <a:rPr lang="en-US"/>
              <a:t> </a:t>
            </a:r>
            <a:r>
              <a:rPr lang="en-US" err="1"/>
              <a:t>rutrum</a:t>
            </a:r>
            <a:r>
              <a:rPr lang="en-US"/>
              <a:t> </a:t>
            </a:r>
            <a:r>
              <a:rPr lang="en-US" err="1"/>
              <a:t>laoreet</a:t>
            </a:r>
            <a:r>
              <a:rPr lang="en-US"/>
              <a:t> </a:t>
            </a:r>
            <a:r>
              <a:rPr lang="en-US" err="1"/>
              <a:t>morbi</a:t>
            </a:r>
            <a:r>
              <a:rPr lang="en-US"/>
              <a:t> </a:t>
            </a:r>
            <a:r>
              <a:rPr lang="en-US" err="1"/>
              <a:t>pretium</a:t>
            </a:r>
            <a:r>
              <a:rPr lang="en-US"/>
              <a:t> </a:t>
            </a:r>
            <a:r>
              <a:rPr lang="en-US" err="1"/>
              <a:t>nunc</a:t>
            </a:r>
            <a:r>
              <a:rPr lang="en-US"/>
              <a:t>, </a:t>
            </a:r>
            <a:r>
              <a:rPr lang="en-US" err="1"/>
              <a:t>massa</a:t>
            </a:r>
            <a:r>
              <a:rPr lang="en-US"/>
              <a:t> </a:t>
            </a:r>
            <a:r>
              <a:rPr lang="en-US" err="1"/>
              <a:t>tortor</a:t>
            </a:r>
            <a:r>
              <a:rPr lang="en-US"/>
              <a:t> </a:t>
            </a:r>
            <a:r>
              <a:rPr lang="en-US" err="1"/>
              <a:t>consequat</a:t>
            </a:r>
            <a:r>
              <a:rPr lang="en-US"/>
              <a:t> </a:t>
            </a:r>
            <a:r>
              <a:rPr lang="en-US" err="1"/>
              <a:t>urna</a:t>
            </a:r>
            <a:r>
              <a:rPr lang="en-US"/>
              <a:t>. </a:t>
            </a:r>
            <a:r>
              <a:rPr lang="en-US" err="1"/>
              <a:t>Risus</a:t>
            </a:r>
            <a:r>
              <a:rPr lang="en-US"/>
              <a:t> </a:t>
            </a:r>
            <a:r>
              <a:rPr lang="en-US" err="1"/>
              <a:t>etiam</a:t>
            </a:r>
            <a:r>
              <a:rPr lang="en-US"/>
              <a:t> </a:t>
            </a:r>
            <a:r>
              <a:rPr lang="en-US" err="1"/>
              <a:t>purus</a:t>
            </a:r>
            <a:r>
              <a:rPr lang="en-US"/>
              <a:t> </a:t>
            </a:r>
            <a:r>
              <a:rPr lang="en-US" err="1"/>
              <a:t>mauris</a:t>
            </a:r>
            <a:r>
              <a:rPr lang="en-US"/>
              <a:t> </a:t>
            </a:r>
            <a:r>
              <a:rPr lang="en-US" err="1"/>
              <a:t>donec</a:t>
            </a:r>
            <a:r>
              <a:rPr lang="en-US"/>
              <a:t>. </a:t>
            </a:r>
            <a:r>
              <a:rPr lang="en-US" err="1"/>
              <a:t>Netus</a:t>
            </a:r>
            <a:r>
              <a:rPr lang="en-US"/>
              <a:t> diam </a:t>
            </a:r>
            <a:r>
              <a:rPr lang="en-US" err="1"/>
              <a:t>massa</a:t>
            </a:r>
            <a:r>
              <a:rPr lang="en-US"/>
              <a:t> </a:t>
            </a:r>
            <a:r>
              <a:rPr lang="en-US" err="1"/>
              <a:t>ullamcorper</a:t>
            </a:r>
            <a:r>
              <a:rPr lang="en-US"/>
              <a:t> </a:t>
            </a:r>
            <a:r>
              <a:rPr lang="en-US" err="1"/>
              <a:t>proin</a:t>
            </a:r>
            <a:r>
              <a:rPr lang="en-US"/>
              <a:t> fermentum </a:t>
            </a:r>
            <a:r>
              <a:rPr lang="en-US" err="1"/>
              <a:t>egestas</a:t>
            </a:r>
            <a:r>
              <a:rPr lang="en-US"/>
              <a:t> et </a:t>
            </a:r>
            <a:r>
              <a:rPr lang="en-US" err="1"/>
              <a:t>quis</a:t>
            </a:r>
            <a:r>
              <a:rPr lang="en-US"/>
              <a:t>. </a:t>
            </a:r>
          </a:p>
        </p:txBody>
      </p:sp>
      <p:sp>
        <p:nvSpPr>
          <p:cNvPr id="10" name="Text Placeholder 4">
            <a:extLst>
              <a:ext uri="{FF2B5EF4-FFF2-40B4-BE49-F238E27FC236}">
                <a16:creationId xmlns:a16="http://schemas.microsoft.com/office/drawing/2014/main" id="{52343B4A-3451-DAED-5CA3-845DCEF785DA}"/>
              </a:ext>
            </a:extLst>
          </p:cNvPr>
          <p:cNvSpPr>
            <a:spLocks noGrp="1"/>
          </p:cNvSpPr>
          <p:nvPr>
            <p:ph type="body" sz="quarter" idx="26" hasCustomPrompt="1"/>
          </p:nvPr>
        </p:nvSpPr>
        <p:spPr>
          <a:xfrm>
            <a:off x="633632" y="2406797"/>
            <a:ext cx="46482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12" name="Picture Placeholder 11">
            <a:extLst>
              <a:ext uri="{FF2B5EF4-FFF2-40B4-BE49-F238E27FC236}">
                <a16:creationId xmlns:a16="http://schemas.microsoft.com/office/drawing/2014/main" id="{113F3B94-3699-B384-69C0-18FFCB0A6F02}"/>
              </a:ext>
            </a:extLst>
          </p:cNvPr>
          <p:cNvSpPr>
            <a:spLocks noGrp="1"/>
          </p:cNvSpPr>
          <p:nvPr>
            <p:ph type="pic" sz="quarter" idx="27"/>
          </p:nvPr>
        </p:nvSpPr>
        <p:spPr>
          <a:xfrm>
            <a:off x="6092952" y="0"/>
            <a:ext cx="6099048" cy="6858000"/>
          </a:xfrm>
          <a:prstGeom prst="rect">
            <a:avLst/>
          </a:prstGeom>
        </p:spPr>
        <p:txBody>
          <a:bodyPr/>
          <a:lstStyle/>
          <a:p>
            <a:endParaRPr lang="en-US"/>
          </a:p>
        </p:txBody>
      </p:sp>
      <p:sp>
        <p:nvSpPr>
          <p:cNvPr id="2" name="TextBox 1">
            <a:extLst>
              <a:ext uri="{FF2B5EF4-FFF2-40B4-BE49-F238E27FC236}">
                <a16:creationId xmlns:a16="http://schemas.microsoft.com/office/drawing/2014/main" id="{ECF093B7-84AC-4D63-2502-6D71BFDF8DB8}"/>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4" name="Text Placeholder 3">
            <a:extLst>
              <a:ext uri="{FF2B5EF4-FFF2-40B4-BE49-F238E27FC236}">
                <a16:creationId xmlns:a16="http://schemas.microsoft.com/office/drawing/2014/main" id="{FC4F95B6-7091-82B3-BCAB-D9319A03C7CC}"/>
              </a:ext>
            </a:extLst>
          </p:cNvPr>
          <p:cNvSpPr txBox="1">
            <a:spLocks/>
          </p:cNvSpPr>
          <p:nvPr userDrawn="1"/>
        </p:nvSpPr>
        <p:spPr>
          <a:xfrm>
            <a:off x="11340916"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Tree>
    <p:extLst>
      <p:ext uri="{BB962C8B-B14F-4D97-AF65-F5344CB8AC3E}">
        <p14:creationId xmlns:p14="http://schemas.microsoft.com/office/powerpoint/2010/main" val="136139674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Our_People_1_Person_White">
    <p:bg>
      <p:bgPr>
        <a:solidFill>
          <a:schemeClr val="tx1"/>
        </a:solid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D3CE1C1-8D34-F5FB-A65B-3074985EA78D}"/>
              </a:ext>
            </a:extLst>
          </p:cNvPr>
          <p:cNvSpPr>
            <a:spLocks noGrp="1"/>
          </p:cNvSpPr>
          <p:nvPr>
            <p:ph type="body" sz="quarter" idx="11" hasCustomPrompt="1"/>
          </p:nvPr>
        </p:nvSpPr>
        <p:spPr>
          <a:xfrm>
            <a:off x="633632" y="419100"/>
            <a:ext cx="3467100" cy="153888"/>
          </a:xfrm>
          <a:prstGeom prst="rect">
            <a:avLst/>
          </a:prstGeom>
        </p:spPr>
        <p:txBody>
          <a:bodyPr wrap="square">
            <a:spAutoFit/>
          </a:bodyPr>
          <a:lstStyle>
            <a:lvl1pPr>
              <a:lnSpc>
                <a:spcPct val="100000"/>
              </a:lnSpc>
              <a:spcBef>
                <a:spcPts val="0"/>
              </a:spcBef>
              <a:defRPr sz="1000" b="0" i="0" spc="300">
                <a:solidFill>
                  <a:schemeClr val="bg1"/>
                </a:solidFill>
                <a:latin typeface="Calibri" panose="020F0502020204030204" pitchFamily="34" charset="0"/>
                <a:cs typeface="Calibri" panose="020F0502020204030204" pitchFamily="34" charset="0"/>
              </a:defRPr>
            </a:lvl1pPr>
            <a:lvl2pPr>
              <a:buNone/>
              <a:defRPr/>
            </a:lvl2pPr>
          </a:lstStyle>
          <a:p>
            <a:pPr lvl="0"/>
            <a:r>
              <a:rPr lang="en-US">
                <a:effectLst/>
              </a:rPr>
              <a:t>SECTION TITLE</a:t>
            </a:r>
            <a:endParaRPr lang="en-US"/>
          </a:p>
        </p:txBody>
      </p:sp>
      <p:sp>
        <p:nvSpPr>
          <p:cNvPr id="8" name="Text Placeholder 4">
            <a:extLst>
              <a:ext uri="{FF2B5EF4-FFF2-40B4-BE49-F238E27FC236}">
                <a16:creationId xmlns:a16="http://schemas.microsoft.com/office/drawing/2014/main" id="{10CE64FB-25EE-A414-B066-FC99784E85DB}"/>
              </a:ext>
            </a:extLst>
          </p:cNvPr>
          <p:cNvSpPr>
            <a:spLocks noGrp="1"/>
          </p:cNvSpPr>
          <p:nvPr>
            <p:ph type="body" sz="quarter" idx="16" hasCustomPrompt="1"/>
          </p:nvPr>
        </p:nvSpPr>
        <p:spPr>
          <a:xfrm>
            <a:off x="633632" y="2916936"/>
            <a:ext cx="4648200" cy="2548070"/>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Cras sit integer </a:t>
            </a:r>
            <a:r>
              <a:rPr lang="en-US" err="1"/>
              <a:t>porttitor</a:t>
            </a:r>
            <a:r>
              <a:rPr lang="en-US"/>
              <a:t> </a:t>
            </a:r>
            <a:r>
              <a:rPr lang="en-US" err="1"/>
              <a:t>enim</a:t>
            </a:r>
            <a:r>
              <a:rPr lang="en-US"/>
              <a:t> </a:t>
            </a:r>
            <a:r>
              <a:rPr lang="en-US" err="1"/>
              <a:t>mauris</a:t>
            </a:r>
            <a:r>
              <a:rPr lang="en-US"/>
              <a:t> </a:t>
            </a:r>
            <a:r>
              <a:rPr lang="en-US" err="1"/>
              <a:t>morbi</a:t>
            </a:r>
            <a:r>
              <a:rPr lang="en-US"/>
              <a:t> </a:t>
            </a:r>
            <a:r>
              <a:rPr lang="en-US" err="1"/>
              <a:t>tincidunt</a:t>
            </a:r>
            <a:r>
              <a:rPr lang="en-US"/>
              <a:t> </a:t>
            </a:r>
            <a:r>
              <a:rPr lang="en-US" err="1"/>
              <a:t>sem</a:t>
            </a:r>
            <a:r>
              <a:rPr lang="en-US"/>
              <a:t> </a:t>
            </a:r>
            <a:r>
              <a:rPr lang="en-US" err="1"/>
              <a:t>volutpat</a:t>
            </a:r>
            <a:r>
              <a:rPr lang="en-US"/>
              <a:t>. Magna in </a:t>
            </a:r>
            <a:r>
              <a:rPr lang="en-US" err="1"/>
              <a:t>aliquam</a:t>
            </a:r>
            <a:r>
              <a:rPr lang="en-US"/>
              <a:t> </a:t>
            </a:r>
            <a:r>
              <a:rPr lang="en-US" err="1"/>
              <a:t>eget</a:t>
            </a:r>
            <a:r>
              <a:rPr lang="en-US"/>
              <a:t> </a:t>
            </a:r>
            <a:r>
              <a:rPr lang="en-US" err="1"/>
              <a:t>consectetur</a:t>
            </a:r>
            <a:r>
              <a:rPr lang="en-US"/>
              <a:t> </a:t>
            </a:r>
            <a:r>
              <a:rPr lang="en-US" err="1"/>
              <a:t>consequat</a:t>
            </a:r>
            <a:r>
              <a:rPr lang="en-US"/>
              <a:t>. </a:t>
            </a:r>
            <a:r>
              <a:rPr lang="en-US" err="1"/>
              <a:t>Tortor</a:t>
            </a:r>
            <a:r>
              <a:rPr lang="en-US"/>
              <a:t> </a:t>
            </a:r>
            <a:r>
              <a:rPr lang="en-US" err="1"/>
              <a:t>rutrum</a:t>
            </a:r>
            <a:r>
              <a:rPr lang="en-US"/>
              <a:t> </a:t>
            </a:r>
            <a:r>
              <a:rPr lang="en-US" err="1"/>
              <a:t>laoreet</a:t>
            </a:r>
            <a:r>
              <a:rPr lang="en-US"/>
              <a:t> </a:t>
            </a:r>
            <a:r>
              <a:rPr lang="en-US" err="1"/>
              <a:t>morbi</a:t>
            </a:r>
            <a:r>
              <a:rPr lang="en-US"/>
              <a:t> </a:t>
            </a:r>
            <a:r>
              <a:rPr lang="en-US" err="1"/>
              <a:t>pretium</a:t>
            </a:r>
            <a:r>
              <a:rPr lang="en-US"/>
              <a:t> </a:t>
            </a:r>
            <a:r>
              <a:rPr lang="en-US" err="1"/>
              <a:t>nunc</a:t>
            </a:r>
            <a:r>
              <a:rPr lang="en-US"/>
              <a:t>, </a:t>
            </a:r>
            <a:r>
              <a:rPr lang="en-US" err="1"/>
              <a:t>massa</a:t>
            </a:r>
            <a:r>
              <a:rPr lang="en-US"/>
              <a:t> </a:t>
            </a:r>
            <a:r>
              <a:rPr lang="en-US" err="1"/>
              <a:t>tortor</a:t>
            </a:r>
            <a:r>
              <a:rPr lang="en-US"/>
              <a:t> </a:t>
            </a:r>
            <a:r>
              <a:rPr lang="en-US" err="1"/>
              <a:t>consequat</a:t>
            </a:r>
            <a:r>
              <a:rPr lang="en-US"/>
              <a:t> </a:t>
            </a:r>
            <a:r>
              <a:rPr lang="en-US" err="1"/>
              <a:t>urna</a:t>
            </a:r>
            <a:r>
              <a:rPr lang="en-US"/>
              <a:t>. </a:t>
            </a:r>
            <a:r>
              <a:rPr lang="en-US" err="1"/>
              <a:t>Risus</a:t>
            </a:r>
            <a:r>
              <a:rPr lang="en-US"/>
              <a:t> </a:t>
            </a:r>
            <a:r>
              <a:rPr lang="en-US" err="1"/>
              <a:t>etiam</a:t>
            </a:r>
            <a:r>
              <a:rPr lang="en-US"/>
              <a:t> </a:t>
            </a:r>
            <a:r>
              <a:rPr lang="en-US" err="1"/>
              <a:t>purus</a:t>
            </a:r>
            <a:r>
              <a:rPr lang="en-US"/>
              <a:t> </a:t>
            </a:r>
            <a:r>
              <a:rPr lang="en-US" err="1"/>
              <a:t>mauris</a:t>
            </a:r>
            <a:r>
              <a:rPr lang="en-US"/>
              <a:t> </a:t>
            </a:r>
            <a:r>
              <a:rPr lang="en-US" err="1"/>
              <a:t>donec</a:t>
            </a:r>
            <a:r>
              <a:rPr lang="en-US"/>
              <a:t>. </a:t>
            </a:r>
            <a:r>
              <a:rPr lang="en-US" err="1"/>
              <a:t>Netus</a:t>
            </a:r>
            <a:r>
              <a:rPr lang="en-US"/>
              <a:t> diam </a:t>
            </a:r>
            <a:r>
              <a:rPr lang="en-US" err="1"/>
              <a:t>massa</a:t>
            </a:r>
            <a:r>
              <a:rPr lang="en-US"/>
              <a:t> </a:t>
            </a:r>
            <a:r>
              <a:rPr lang="en-US" err="1"/>
              <a:t>ullamcorper</a:t>
            </a:r>
            <a:r>
              <a:rPr lang="en-US"/>
              <a:t> </a:t>
            </a:r>
            <a:r>
              <a:rPr lang="en-US" err="1"/>
              <a:t>proin</a:t>
            </a:r>
            <a:r>
              <a:rPr lang="en-US"/>
              <a:t> fermentum </a:t>
            </a:r>
            <a:r>
              <a:rPr lang="en-US" err="1"/>
              <a:t>egestas</a:t>
            </a:r>
            <a:r>
              <a:rPr lang="en-US"/>
              <a:t> et </a:t>
            </a:r>
            <a:r>
              <a:rPr lang="en-US" err="1"/>
              <a:t>quis</a:t>
            </a:r>
            <a:r>
              <a:rPr lang="en-US"/>
              <a:t>. </a:t>
            </a:r>
          </a:p>
        </p:txBody>
      </p:sp>
      <p:sp>
        <p:nvSpPr>
          <p:cNvPr id="12" name="Picture Placeholder 11">
            <a:extLst>
              <a:ext uri="{FF2B5EF4-FFF2-40B4-BE49-F238E27FC236}">
                <a16:creationId xmlns:a16="http://schemas.microsoft.com/office/drawing/2014/main" id="{113F3B94-3699-B384-69C0-18FFCB0A6F02}"/>
              </a:ext>
            </a:extLst>
          </p:cNvPr>
          <p:cNvSpPr>
            <a:spLocks noGrp="1"/>
          </p:cNvSpPr>
          <p:nvPr>
            <p:ph type="pic" sz="quarter" idx="27"/>
          </p:nvPr>
        </p:nvSpPr>
        <p:spPr>
          <a:xfrm>
            <a:off x="6092952" y="0"/>
            <a:ext cx="6099048" cy="6858000"/>
          </a:xfrm>
          <a:prstGeom prst="rect">
            <a:avLst/>
          </a:prstGeom>
        </p:spPr>
        <p:txBody>
          <a:bodyPr/>
          <a:lstStyle/>
          <a:p>
            <a:endParaRPr lang="en-US"/>
          </a:p>
        </p:txBody>
      </p:sp>
      <p:sp>
        <p:nvSpPr>
          <p:cNvPr id="2" name="Text Placeholder 4">
            <a:extLst>
              <a:ext uri="{FF2B5EF4-FFF2-40B4-BE49-F238E27FC236}">
                <a16:creationId xmlns:a16="http://schemas.microsoft.com/office/drawing/2014/main" id="{4F33CF80-FFEB-A0A3-96C3-70C36A76E510}"/>
              </a:ext>
            </a:extLst>
          </p:cNvPr>
          <p:cNvSpPr>
            <a:spLocks noGrp="1"/>
          </p:cNvSpPr>
          <p:nvPr>
            <p:ph type="body" sz="quarter" idx="25" hasCustomPrompt="1"/>
          </p:nvPr>
        </p:nvSpPr>
        <p:spPr>
          <a:xfrm>
            <a:off x="633632" y="948837"/>
            <a:ext cx="3467100" cy="1181285"/>
          </a:xfrm>
          <a:prstGeom prst="rect">
            <a:avLst/>
          </a:prstGeom>
        </p:spPr>
        <p:txBody>
          <a:bodyPr wrap="square">
            <a:spAutoFit/>
          </a:bodyPr>
          <a:lstStyle>
            <a:lvl1pPr>
              <a:lnSpc>
                <a:spcPts val="4600"/>
              </a:lnSpc>
              <a:spcBef>
                <a:spcPts val="0"/>
              </a:spcBef>
              <a:defRPr sz="4400" b="0" i="0" spc="0">
                <a:gradFill>
                  <a:gsLst>
                    <a:gs pos="0">
                      <a:srgbClr val="00F6FF"/>
                    </a:gs>
                    <a:gs pos="57000">
                      <a:srgbClr val="00FFF0"/>
                    </a:gs>
                    <a:gs pos="100000">
                      <a:srgbClr val="B896FF"/>
                    </a:gs>
                  </a:gsLst>
                  <a:lin ang="3600000" scaled="0"/>
                </a:gradFill>
                <a:latin typeface="Calibri" panose="020F0502020204030204" pitchFamily="34" charset="0"/>
                <a:cs typeface="Calibri" panose="020F0502020204030204" pitchFamily="34" charset="0"/>
              </a:defRPr>
            </a:lvl1pPr>
            <a:lvl2pPr>
              <a:buNone/>
              <a:defRPr/>
            </a:lvl2pPr>
          </a:lstStyle>
          <a:p>
            <a:pPr lvl="0"/>
            <a:r>
              <a:rPr lang="en-US">
                <a:effectLst/>
              </a:rPr>
              <a:t>Name</a:t>
            </a:r>
          </a:p>
          <a:p>
            <a:pPr lvl="0"/>
            <a:r>
              <a:rPr lang="en-US" err="1">
                <a:effectLst/>
              </a:rPr>
              <a:t>Lastname</a:t>
            </a:r>
            <a:endParaRPr lang="en-US"/>
          </a:p>
        </p:txBody>
      </p:sp>
      <p:sp>
        <p:nvSpPr>
          <p:cNvPr id="4" name="Text Placeholder 4">
            <a:extLst>
              <a:ext uri="{FF2B5EF4-FFF2-40B4-BE49-F238E27FC236}">
                <a16:creationId xmlns:a16="http://schemas.microsoft.com/office/drawing/2014/main" id="{3A8993B1-0A80-3A00-9ABA-D943C84F9489}"/>
              </a:ext>
            </a:extLst>
          </p:cNvPr>
          <p:cNvSpPr>
            <a:spLocks noGrp="1"/>
          </p:cNvSpPr>
          <p:nvPr>
            <p:ph type="body" sz="quarter" idx="26" hasCustomPrompt="1"/>
          </p:nvPr>
        </p:nvSpPr>
        <p:spPr>
          <a:xfrm>
            <a:off x="633632" y="2406797"/>
            <a:ext cx="46482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Title</a:t>
            </a:r>
          </a:p>
        </p:txBody>
      </p:sp>
      <p:pic>
        <p:nvPicPr>
          <p:cNvPr id="6" name="Picture 5">
            <a:extLst>
              <a:ext uri="{FF2B5EF4-FFF2-40B4-BE49-F238E27FC236}">
                <a16:creationId xmlns:a16="http://schemas.microsoft.com/office/drawing/2014/main" id="{B4EB0807-0658-010A-4800-47A758C6FB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699" y="6416865"/>
            <a:ext cx="488145" cy="179465"/>
          </a:xfrm>
          <a:prstGeom prst="rect">
            <a:avLst/>
          </a:prstGeom>
        </p:spPr>
      </p:pic>
      <p:sp>
        <p:nvSpPr>
          <p:cNvPr id="5" name="TextBox 4">
            <a:extLst>
              <a:ext uri="{FF2B5EF4-FFF2-40B4-BE49-F238E27FC236}">
                <a16:creationId xmlns:a16="http://schemas.microsoft.com/office/drawing/2014/main" id="{88BD8A55-0F08-8A7E-D808-C2A3A3FF7E91}"/>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7" name="Text Placeholder 3">
            <a:extLst>
              <a:ext uri="{FF2B5EF4-FFF2-40B4-BE49-F238E27FC236}">
                <a16:creationId xmlns:a16="http://schemas.microsoft.com/office/drawing/2014/main" id="{82F63EE3-B677-73F5-4D60-6EEFC0FE2006}"/>
              </a:ext>
            </a:extLst>
          </p:cNvPr>
          <p:cNvSpPr txBox="1">
            <a:spLocks/>
          </p:cNvSpPr>
          <p:nvPr userDrawn="1"/>
        </p:nvSpPr>
        <p:spPr>
          <a:xfrm>
            <a:off x="11340916"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67985727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Our_People_2_Peo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40EAEC-268C-5162-974B-8A89C7C017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7701" y="6415709"/>
            <a:ext cx="495300" cy="182096"/>
          </a:xfrm>
          <a:prstGeom prst="rect">
            <a:avLst/>
          </a:prstGeom>
        </p:spPr>
      </p:pic>
      <p:sp>
        <p:nvSpPr>
          <p:cNvPr id="7" name="Text Placeholder 4">
            <a:extLst>
              <a:ext uri="{FF2B5EF4-FFF2-40B4-BE49-F238E27FC236}">
                <a16:creationId xmlns:a16="http://schemas.microsoft.com/office/drawing/2014/main" id="{97881F8F-A8EB-2813-47A6-219B2122F63E}"/>
              </a:ext>
            </a:extLst>
          </p:cNvPr>
          <p:cNvSpPr>
            <a:spLocks noGrp="1"/>
          </p:cNvSpPr>
          <p:nvPr>
            <p:ph type="body" sz="quarter" idx="25" hasCustomPrompt="1"/>
          </p:nvPr>
        </p:nvSpPr>
        <p:spPr>
          <a:xfrm>
            <a:off x="647700" y="3881872"/>
            <a:ext cx="3467100" cy="564322"/>
          </a:xfrm>
          <a:prstGeom prst="rect">
            <a:avLst/>
          </a:prstGeom>
        </p:spPr>
        <p:txBody>
          <a:bodyPr wrap="square">
            <a:spAutoFit/>
          </a:bodyPr>
          <a:lstStyle>
            <a:lvl1pPr>
              <a:lnSpc>
                <a:spcPts val="4600"/>
              </a:lnSpc>
              <a:spcBef>
                <a:spcPts val="0"/>
              </a:spcBef>
              <a:defRPr sz="3600" b="0" i="0" spc="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8" name="Text Placeholder 4">
            <a:extLst>
              <a:ext uri="{FF2B5EF4-FFF2-40B4-BE49-F238E27FC236}">
                <a16:creationId xmlns:a16="http://schemas.microsoft.com/office/drawing/2014/main" id="{10CE64FB-25EE-A414-B066-FC99784E85DB}"/>
              </a:ext>
            </a:extLst>
          </p:cNvPr>
          <p:cNvSpPr>
            <a:spLocks noGrp="1"/>
          </p:cNvSpPr>
          <p:nvPr>
            <p:ph type="body" sz="quarter" idx="16" hasCustomPrompt="1"/>
          </p:nvPr>
        </p:nvSpPr>
        <p:spPr>
          <a:xfrm>
            <a:off x="647700" y="4890116"/>
            <a:ext cx="4648200" cy="1265667"/>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a:t>
            </a:r>
          </a:p>
        </p:txBody>
      </p:sp>
      <p:sp>
        <p:nvSpPr>
          <p:cNvPr id="10" name="Text Placeholder 4">
            <a:extLst>
              <a:ext uri="{FF2B5EF4-FFF2-40B4-BE49-F238E27FC236}">
                <a16:creationId xmlns:a16="http://schemas.microsoft.com/office/drawing/2014/main" id="{52343B4A-3451-DAED-5CA3-845DCEF785DA}"/>
              </a:ext>
            </a:extLst>
          </p:cNvPr>
          <p:cNvSpPr>
            <a:spLocks noGrp="1"/>
          </p:cNvSpPr>
          <p:nvPr>
            <p:ph type="body" sz="quarter" idx="26" hasCustomPrompt="1"/>
          </p:nvPr>
        </p:nvSpPr>
        <p:spPr>
          <a:xfrm>
            <a:off x="647700" y="4533715"/>
            <a:ext cx="46482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2" name="Picture Placeholder 11">
            <a:extLst>
              <a:ext uri="{FF2B5EF4-FFF2-40B4-BE49-F238E27FC236}">
                <a16:creationId xmlns:a16="http://schemas.microsoft.com/office/drawing/2014/main" id="{D059CF42-DE64-D215-F33D-AEF5AC07DB76}"/>
              </a:ext>
            </a:extLst>
          </p:cNvPr>
          <p:cNvSpPr>
            <a:spLocks noGrp="1"/>
          </p:cNvSpPr>
          <p:nvPr>
            <p:ph type="pic" sz="quarter" idx="28"/>
          </p:nvPr>
        </p:nvSpPr>
        <p:spPr>
          <a:xfrm>
            <a:off x="0" y="0"/>
            <a:ext cx="6099048" cy="3657600"/>
          </a:xfrm>
          <a:prstGeom prst="rect">
            <a:avLst/>
          </a:prstGeom>
        </p:spPr>
        <p:txBody>
          <a:bodyPr/>
          <a:lstStyle/>
          <a:p>
            <a:endParaRPr lang="en-US"/>
          </a:p>
        </p:txBody>
      </p:sp>
      <p:sp>
        <p:nvSpPr>
          <p:cNvPr id="4" name="Text Placeholder 4">
            <a:extLst>
              <a:ext uri="{FF2B5EF4-FFF2-40B4-BE49-F238E27FC236}">
                <a16:creationId xmlns:a16="http://schemas.microsoft.com/office/drawing/2014/main" id="{0C498510-4A43-03CD-36C1-2A8353B4C50E}"/>
              </a:ext>
            </a:extLst>
          </p:cNvPr>
          <p:cNvSpPr>
            <a:spLocks noGrp="1"/>
          </p:cNvSpPr>
          <p:nvPr>
            <p:ph type="body" sz="quarter" idx="29" hasCustomPrompt="1"/>
          </p:nvPr>
        </p:nvSpPr>
        <p:spPr>
          <a:xfrm>
            <a:off x="6743700" y="3881872"/>
            <a:ext cx="3467100" cy="564322"/>
          </a:xfrm>
          <a:prstGeom prst="rect">
            <a:avLst/>
          </a:prstGeom>
        </p:spPr>
        <p:txBody>
          <a:bodyPr wrap="square">
            <a:spAutoFit/>
          </a:bodyPr>
          <a:lstStyle>
            <a:lvl1pPr>
              <a:lnSpc>
                <a:spcPts val="4600"/>
              </a:lnSpc>
              <a:spcBef>
                <a:spcPts val="0"/>
              </a:spcBef>
              <a:defRPr sz="3600" b="0" i="0" spc="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6" name="Text Placeholder 4">
            <a:extLst>
              <a:ext uri="{FF2B5EF4-FFF2-40B4-BE49-F238E27FC236}">
                <a16:creationId xmlns:a16="http://schemas.microsoft.com/office/drawing/2014/main" id="{BA836C28-DF9E-9EF6-F137-8474B6C0845A}"/>
              </a:ext>
            </a:extLst>
          </p:cNvPr>
          <p:cNvSpPr>
            <a:spLocks noGrp="1"/>
          </p:cNvSpPr>
          <p:nvPr>
            <p:ph type="body" sz="quarter" idx="30" hasCustomPrompt="1"/>
          </p:nvPr>
        </p:nvSpPr>
        <p:spPr>
          <a:xfrm>
            <a:off x="6743700" y="4890116"/>
            <a:ext cx="4648200" cy="1265667"/>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a:t>
            </a:r>
          </a:p>
        </p:txBody>
      </p:sp>
      <p:sp>
        <p:nvSpPr>
          <p:cNvPr id="9" name="Text Placeholder 4">
            <a:extLst>
              <a:ext uri="{FF2B5EF4-FFF2-40B4-BE49-F238E27FC236}">
                <a16:creationId xmlns:a16="http://schemas.microsoft.com/office/drawing/2014/main" id="{FA7FE39D-9B2F-3A82-4481-DEBB420622E7}"/>
              </a:ext>
            </a:extLst>
          </p:cNvPr>
          <p:cNvSpPr>
            <a:spLocks noGrp="1"/>
          </p:cNvSpPr>
          <p:nvPr>
            <p:ph type="body" sz="quarter" idx="31" hasCustomPrompt="1"/>
          </p:nvPr>
        </p:nvSpPr>
        <p:spPr>
          <a:xfrm>
            <a:off x="6743700" y="4533715"/>
            <a:ext cx="46482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11" name="Picture Placeholder 11">
            <a:extLst>
              <a:ext uri="{FF2B5EF4-FFF2-40B4-BE49-F238E27FC236}">
                <a16:creationId xmlns:a16="http://schemas.microsoft.com/office/drawing/2014/main" id="{8A42E0B9-1EB1-1EAF-142C-C1A8686CF7F0}"/>
              </a:ext>
            </a:extLst>
          </p:cNvPr>
          <p:cNvSpPr>
            <a:spLocks noGrp="1"/>
          </p:cNvSpPr>
          <p:nvPr>
            <p:ph type="pic" sz="quarter" idx="32"/>
          </p:nvPr>
        </p:nvSpPr>
        <p:spPr>
          <a:xfrm>
            <a:off x="6096000" y="0"/>
            <a:ext cx="6099048" cy="3657600"/>
          </a:xfrm>
          <a:prstGeom prst="rect">
            <a:avLst/>
          </a:prstGeom>
        </p:spPr>
        <p:txBody>
          <a:bodyPr/>
          <a:lstStyle/>
          <a:p>
            <a:endParaRPr lang="en-US"/>
          </a:p>
        </p:txBody>
      </p:sp>
      <p:sp>
        <p:nvSpPr>
          <p:cNvPr id="3" name="TextBox 2">
            <a:extLst>
              <a:ext uri="{FF2B5EF4-FFF2-40B4-BE49-F238E27FC236}">
                <a16:creationId xmlns:a16="http://schemas.microsoft.com/office/drawing/2014/main" id="{6999B77B-934C-404B-9904-C2D7E70C8905}"/>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12" name="Text Placeholder 3">
            <a:extLst>
              <a:ext uri="{FF2B5EF4-FFF2-40B4-BE49-F238E27FC236}">
                <a16:creationId xmlns:a16="http://schemas.microsoft.com/office/drawing/2014/main" id="{81BBAC43-9697-89D1-1C2F-02929E0454D3}"/>
              </a:ext>
            </a:extLst>
          </p:cNvPr>
          <p:cNvSpPr txBox="1">
            <a:spLocks/>
          </p:cNvSpPr>
          <p:nvPr userDrawn="1"/>
        </p:nvSpPr>
        <p:spPr>
          <a:xfrm>
            <a:off x="11340916"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Tree>
    <p:extLst>
      <p:ext uri="{BB962C8B-B14F-4D97-AF65-F5344CB8AC3E}">
        <p14:creationId xmlns:p14="http://schemas.microsoft.com/office/powerpoint/2010/main" val="139975484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Our_People_2_People_White">
    <p:bg>
      <p:bgPr>
        <a:solidFill>
          <a:schemeClr val="tx1"/>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10CE64FB-25EE-A414-B066-FC99784E85DB}"/>
              </a:ext>
            </a:extLst>
          </p:cNvPr>
          <p:cNvSpPr>
            <a:spLocks noGrp="1"/>
          </p:cNvSpPr>
          <p:nvPr>
            <p:ph type="body" sz="quarter" idx="16" hasCustomPrompt="1"/>
          </p:nvPr>
        </p:nvSpPr>
        <p:spPr>
          <a:xfrm>
            <a:off x="647700" y="4890116"/>
            <a:ext cx="4648200" cy="1265667"/>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a:t>
            </a:r>
          </a:p>
        </p:txBody>
      </p:sp>
      <p:sp>
        <p:nvSpPr>
          <p:cNvPr id="2" name="Picture Placeholder 11">
            <a:extLst>
              <a:ext uri="{FF2B5EF4-FFF2-40B4-BE49-F238E27FC236}">
                <a16:creationId xmlns:a16="http://schemas.microsoft.com/office/drawing/2014/main" id="{D059CF42-DE64-D215-F33D-AEF5AC07DB76}"/>
              </a:ext>
            </a:extLst>
          </p:cNvPr>
          <p:cNvSpPr>
            <a:spLocks noGrp="1"/>
          </p:cNvSpPr>
          <p:nvPr>
            <p:ph type="pic" sz="quarter" idx="28"/>
          </p:nvPr>
        </p:nvSpPr>
        <p:spPr>
          <a:xfrm>
            <a:off x="0" y="0"/>
            <a:ext cx="6099048" cy="3657600"/>
          </a:xfrm>
          <a:prstGeom prst="rect">
            <a:avLst/>
          </a:prstGeom>
        </p:spPr>
        <p:txBody>
          <a:bodyPr/>
          <a:lstStyle/>
          <a:p>
            <a:endParaRPr lang="en-US"/>
          </a:p>
        </p:txBody>
      </p:sp>
      <p:sp>
        <p:nvSpPr>
          <p:cNvPr id="6" name="Text Placeholder 4">
            <a:extLst>
              <a:ext uri="{FF2B5EF4-FFF2-40B4-BE49-F238E27FC236}">
                <a16:creationId xmlns:a16="http://schemas.microsoft.com/office/drawing/2014/main" id="{BA836C28-DF9E-9EF6-F137-8474B6C0845A}"/>
              </a:ext>
            </a:extLst>
          </p:cNvPr>
          <p:cNvSpPr>
            <a:spLocks noGrp="1"/>
          </p:cNvSpPr>
          <p:nvPr>
            <p:ph type="body" sz="quarter" idx="30" hasCustomPrompt="1"/>
          </p:nvPr>
        </p:nvSpPr>
        <p:spPr>
          <a:xfrm>
            <a:off x="6743700" y="4890116"/>
            <a:ext cx="4648200" cy="1265667"/>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a:t>
            </a:r>
          </a:p>
        </p:txBody>
      </p:sp>
      <p:sp>
        <p:nvSpPr>
          <p:cNvPr id="11" name="Picture Placeholder 11">
            <a:extLst>
              <a:ext uri="{FF2B5EF4-FFF2-40B4-BE49-F238E27FC236}">
                <a16:creationId xmlns:a16="http://schemas.microsoft.com/office/drawing/2014/main" id="{8A42E0B9-1EB1-1EAF-142C-C1A8686CF7F0}"/>
              </a:ext>
            </a:extLst>
          </p:cNvPr>
          <p:cNvSpPr>
            <a:spLocks noGrp="1"/>
          </p:cNvSpPr>
          <p:nvPr>
            <p:ph type="pic" sz="quarter" idx="32"/>
          </p:nvPr>
        </p:nvSpPr>
        <p:spPr>
          <a:xfrm>
            <a:off x="6096000" y="0"/>
            <a:ext cx="6099048" cy="3657600"/>
          </a:xfrm>
          <a:prstGeom prst="rect">
            <a:avLst/>
          </a:prstGeom>
        </p:spPr>
        <p:txBody>
          <a:bodyPr/>
          <a:lstStyle/>
          <a:p>
            <a:endParaRPr lang="en-US"/>
          </a:p>
        </p:txBody>
      </p:sp>
      <p:sp>
        <p:nvSpPr>
          <p:cNvPr id="3" name="Text Placeholder 4">
            <a:extLst>
              <a:ext uri="{FF2B5EF4-FFF2-40B4-BE49-F238E27FC236}">
                <a16:creationId xmlns:a16="http://schemas.microsoft.com/office/drawing/2014/main" id="{65AE9A1E-2209-0966-CD00-6DBDADBB1957}"/>
              </a:ext>
            </a:extLst>
          </p:cNvPr>
          <p:cNvSpPr>
            <a:spLocks noGrp="1"/>
          </p:cNvSpPr>
          <p:nvPr>
            <p:ph type="body" sz="quarter" idx="25" hasCustomPrompt="1"/>
          </p:nvPr>
        </p:nvSpPr>
        <p:spPr>
          <a:xfrm>
            <a:off x="647700" y="3869172"/>
            <a:ext cx="3467100" cy="564322"/>
          </a:xfrm>
          <a:prstGeom prst="rect">
            <a:avLst/>
          </a:prstGeom>
        </p:spPr>
        <p:txBody>
          <a:bodyPr wrap="square">
            <a:spAutoFit/>
          </a:bodyPr>
          <a:lstStyle>
            <a:lvl1pPr>
              <a:lnSpc>
                <a:spcPts val="4600"/>
              </a:lnSpc>
              <a:spcBef>
                <a:spcPts val="0"/>
              </a:spcBef>
              <a:defRPr sz="3600" b="0" i="0" spc="0">
                <a:gradFill>
                  <a:gsLst>
                    <a:gs pos="0">
                      <a:srgbClr val="00F6FF"/>
                    </a:gs>
                    <a:gs pos="64000">
                      <a:srgbClr val="00FFF0"/>
                    </a:gs>
                    <a:gs pos="98000">
                      <a:srgbClr val="B896FF"/>
                    </a:gs>
                  </a:gsLst>
                  <a:lin ang="0" scaled="0"/>
                </a:gra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2" name="Text Placeholder 4">
            <a:extLst>
              <a:ext uri="{FF2B5EF4-FFF2-40B4-BE49-F238E27FC236}">
                <a16:creationId xmlns:a16="http://schemas.microsoft.com/office/drawing/2014/main" id="{970C6AC1-AA2F-89B9-2D44-315F60323832}"/>
              </a:ext>
            </a:extLst>
          </p:cNvPr>
          <p:cNvSpPr>
            <a:spLocks noGrp="1"/>
          </p:cNvSpPr>
          <p:nvPr>
            <p:ph type="body" sz="quarter" idx="26" hasCustomPrompt="1"/>
          </p:nvPr>
        </p:nvSpPr>
        <p:spPr>
          <a:xfrm>
            <a:off x="647700" y="4521015"/>
            <a:ext cx="46482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Title</a:t>
            </a:r>
          </a:p>
        </p:txBody>
      </p:sp>
      <p:sp>
        <p:nvSpPr>
          <p:cNvPr id="13" name="Text Placeholder 4">
            <a:extLst>
              <a:ext uri="{FF2B5EF4-FFF2-40B4-BE49-F238E27FC236}">
                <a16:creationId xmlns:a16="http://schemas.microsoft.com/office/drawing/2014/main" id="{129FB170-8BDC-CF05-AC75-D03AEB22285B}"/>
              </a:ext>
            </a:extLst>
          </p:cNvPr>
          <p:cNvSpPr>
            <a:spLocks noGrp="1"/>
          </p:cNvSpPr>
          <p:nvPr>
            <p:ph type="body" sz="quarter" idx="29" hasCustomPrompt="1"/>
          </p:nvPr>
        </p:nvSpPr>
        <p:spPr>
          <a:xfrm>
            <a:off x="6743700" y="3869172"/>
            <a:ext cx="3467100" cy="564322"/>
          </a:xfrm>
          <a:prstGeom prst="rect">
            <a:avLst/>
          </a:prstGeom>
        </p:spPr>
        <p:txBody>
          <a:bodyPr wrap="square">
            <a:spAutoFit/>
          </a:bodyPr>
          <a:lstStyle>
            <a:lvl1pPr>
              <a:lnSpc>
                <a:spcPts val="4600"/>
              </a:lnSpc>
              <a:spcBef>
                <a:spcPts val="0"/>
              </a:spcBef>
              <a:defRPr sz="3600" b="0" i="0" spc="0">
                <a:gradFill>
                  <a:gsLst>
                    <a:gs pos="0">
                      <a:srgbClr val="00F6FF"/>
                    </a:gs>
                    <a:gs pos="64000">
                      <a:srgbClr val="00FFF0"/>
                    </a:gs>
                    <a:gs pos="98000">
                      <a:srgbClr val="B896FF"/>
                    </a:gs>
                  </a:gsLst>
                  <a:lin ang="0" scaled="0"/>
                </a:gra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4" name="Text Placeholder 4">
            <a:extLst>
              <a:ext uri="{FF2B5EF4-FFF2-40B4-BE49-F238E27FC236}">
                <a16:creationId xmlns:a16="http://schemas.microsoft.com/office/drawing/2014/main" id="{BA3F46C9-B563-1ABE-3DDB-DDB91319FFB6}"/>
              </a:ext>
            </a:extLst>
          </p:cNvPr>
          <p:cNvSpPr>
            <a:spLocks noGrp="1"/>
          </p:cNvSpPr>
          <p:nvPr>
            <p:ph type="body" sz="quarter" idx="31" hasCustomPrompt="1"/>
          </p:nvPr>
        </p:nvSpPr>
        <p:spPr>
          <a:xfrm>
            <a:off x="6743700" y="4521015"/>
            <a:ext cx="46482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Title</a:t>
            </a:r>
          </a:p>
        </p:txBody>
      </p:sp>
      <p:pic>
        <p:nvPicPr>
          <p:cNvPr id="4" name="Picture 3">
            <a:extLst>
              <a:ext uri="{FF2B5EF4-FFF2-40B4-BE49-F238E27FC236}">
                <a16:creationId xmlns:a16="http://schemas.microsoft.com/office/drawing/2014/main" id="{AC903792-0661-4AB0-55E4-3A640B87ED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699" y="6416865"/>
            <a:ext cx="488145" cy="179465"/>
          </a:xfrm>
          <a:prstGeom prst="rect">
            <a:avLst/>
          </a:prstGeom>
        </p:spPr>
      </p:pic>
      <p:sp>
        <p:nvSpPr>
          <p:cNvPr id="5" name="TextBox 4">
            <a:extLst>
              <a:ext uri="{FF2B5EF4-FFF2-40B4-BE49-F238E27FC236}">
                <a16:creationId xmlns:a16="http://schemas.microsoft.com/office/drawing/2014/main" id="{4F8702D3-DFB2-CABB-A601-21371216F8D5}"/>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7" name="Text Placeholder 3">
            <a:extLst>
              <a:ext uri="{FF2B5EF4-FFF2-40B4-BE49-F238E27FC236}">
                <a16:creationId xmlns:a16="http://schemas.microsoft.com/office/drawing/2014/main" id="{5878B45B-DA79-15A1-EC93-AADC579ADA4C}"/>
              </a:ext>
            </a:extLst>
          </p:cNvPr>
          <p:cNvSpPr txBox="1">
            <a:spLocks/>
          </p:cNvSpPr>
          <p:nvPr userDrawn="1"/>
        </p:nvSpPr>
        <p:spPr>
          <a:xfrm>
            <a:off x="11340916"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60327733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Our_People_3_Peo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40EAEC-268C-5162-974B-8A89C7C017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7701" y="6415709"/>
            <a:ext cx="495300" cy="182096"/>
          </a:xfrm>
          <a:prstGeom prst="rect">
            <a:avLst/>
          </a:prstGeom>
        </p:spPr>
      </p:pic>
      <p:sp>
        <p:nvSpPr>
          <p:cNvPr id="7" name="Text Placeholder 4">
            <a:extLst>
              <a:ext uri="{FF2B5EF4-FFF2-40B4-BE49-F238E27FC236}">
                <a16:creationId xmlns:a16="http://schemas.microsoft.com/office/drawing/2014/main" id="{97881F8F-A8EB-2813-47A6-219B2122F63E}"/>
              </a:ext>
            </a:extLst>
          </p:cNvPr>
          <p:cNvSpPr>
            <a:spLocks noGrp="1"/>
          </p:cNvSpPr>
          <p:nvPr>
            <p:ph type="body" sz="quarter" idx="25" hasCustomPrompt="1"/>
          </p:nvPr>
        </p:nvSpPr>
        <p:spPr>
          <a:xfrm>
            <a:off x="647700" y="2916672"/>
            <a:ext cx="3467100" cy="537198"/>
          </a:xfrm>
          <a:prstGeom prst="rect">
            <a:avLst/>
          </a:prstGeom>
        </p:spPr>
        <p:txBody>
          <a:bodyPr wrap="square">
            <a:spAutoFit/>
          </a:bodyPr>
          <a:lstStyle>
            <a:lvl1pPr>
              <a:lnSpc>
                <a:spcPts val="4600"/>
              </a:lnSpc>
              <a:spcBef>
                <a:spcPts val="0"/>
              </a:spcBef>
              <a:defRPr sz="2800" b="0" i="0" spc="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0" name="Text Placeholder 4">
            <a:extLst>
              <a:ext uri="{FF2B5EF4-FFF2-40B4-BE49-F238E27FC236}">
                <a16:creationId xmlns:a16="http://schemas.microsoft.com/office/drawing/2014/main" id="{52343B4A-3451-DAED-5CA3-845DCEF785DA}"/>
              </a:ext>
            </a:extLst>
          </p:cNvPr>
          <p:cNvSpPr>
            <a:spLocks noGrp="1"/>
          </p:cNvSpPr>
          <p:nvPr>
            <p:ph type="body" sz="quarter" idx="26" hasCustomPrompt="1"/>
          </p:nvPr>
        </p:nvSpPr>
        <p:spPr>
          <a:xfrm>
            <a:off x="647700" y="3568514"/>
            <a:ext cx="34671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2" name="Picture Placeholder 11">
            <a:extLst>
              <a:ext uri="{FF2B5EF4-FFF2-40B4-BE49-F238E27FC236}">
                <a16:creationId xmlns:a16="http://schemas.microsoft.com/office/drawing/2014/main" id="{D059CF42-DE64-D215-F33D-AEF5AC07DB76}"/>
              </a:ext>
            </a:extLst>
          </p:cNvPr>
          <p:cNvSpPr>
            <a:spLocks noGrp="1"/>
          </p:cNvSpPr>
          <p:nvPr>
            <p:ph type="pic" sz="quarter" idx="28"/>
          </p:nvPr>
        </p:nvSpPr>
        <p:spPr>
          <a:xfrm>
            <a:off x="647700" y="795020"/>
            <a:ext cx="1866900" cy="1981200"/>
          </a:xfrm>
          <a:prstGeom prst="rect">
            <a:avLst/>
          </a:prstGeom>
        </p:spPr>
        <p:txBody>
          <a:bodyPr/>
          <a:lstStyle/>
          <a:p>
            <a:endParaRPr lang="en-US"/>
          </a:p>
        </p:txBody>
      </p:sp>
      <p:sp>
        <p:nvSpPr>
          <p:cNvPr id="3" name="Text Placeholder 4">
            <a:extLst>
              <a:ext uri="{FF2B5EF4-FFF2-40B4-BE49-F238E27FC236}">
                <a16:creationId xmlns:a16="http://schemas.microsoft.com/office/drawing/2014/main" id="{FC1C1359-8F08-C0F3-2D34-47EA322BD228}"/>
              </a:ext>
            </a:extLst>
          </p:cNvPr>
          <p:cNvSpPr>
            <a:spLocks noGrp="1"/>
          </p:cNvSpPr>
          <p:nvPr>
            <p:ph type="body" sz="quarter" idx="16" hasCustomPrompt="1"/>
          </p:nvPr>
        </p:nvSpPr>
        <p:spPr>
          <a:xfrm>
            <a:off x="647700" y="3972655"/>
            <a:ext cx="2781300"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14" name="Text Placeholder 4">
            <a:extLst>
              <a:ext uri="{FF2B5EF4-FFF2-40B4-BE49-F238E27FC236}">
                <a16:creationId xmlns:a16="http://schemas.microsoft.com/office/drawing/2014/main" id="{0CF16E01-7092-EE1E-8080-DCF72DAA2405}"/>
              </a:ext>
            </a:extLst>
          </p:cNvPr>
          <p:cNvSpPr>
            <a:spLocks noGrp="1"/>
          </p:cNvSpPr>
          <p:nvPr>
            <p:ph type="body" sz="quarter" idx="29" hasCustomPrompt="1"/>
          </p:nvPr>
        </p:nvSpPr>
        <p:spPr>
          <a:xfrm>
            <a:off x="4394200" y="2916672"/>
            <a:ext cx="3467100" cy="537198"/>
          </a:xfrm>
          <a:prstGeom prst="rect">
            <a:avLst/>
          </a:prstGeom>
        </p:spPr>
        <p:txBody>
          <a:bodyPr wrap="square">
            <a:spAutoFit/>
          </a:bodyPr>
          <a:lstStyle>
            <a:lvl1pPr>
              <a:lnSpc>
                <a:spcPts val="4600"/>
              </a:lnSpc>
              <a:spcBef>
                <a:spcPts val="0"/>
              </a:spcBef>
              <a:defRPr sz="2800" b="0" i="0" spc="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5" name="Text Placeholder 4">
            <a:extLst>
              <a:ext uri="{FF2B5EF4-FFF2-40B4-BE49-F238E27FC236}">
                <a16:creationId xmlns:a16="http://schemas.microsoft.com/office/drawing/2014/main" id="{3CA67D79-120D-160C-DD3C-77D27D493F36}"/>
              </a:ext>
            </a:extLst>
          </p:cNvPr>
          <p:cNvSpPr>
            <a:spLocks noGrp="1"/>
          </p:cNvSpPr>
          <p:nvPr>
            <p:ph type="body" sz="quarter" idx="30" hasCustomPrompt="1"/>
          </p:nvPr>
        </p:nvSpPr>
        <p:spPr>
          <a:xfrm>
            <a:off x="4394200" y="3568514"/>
            <a:ext cx="34671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16" name="Picture Placeholder 11">
            <a:extLst>
              <a:ext uri="{FF2B5EF4-FFF2-40B4-BE49-F238E27FC236}">
                <a16:creationId xmlns:a16="http://schemas.microsoft.com/office/drawing/2014/main" id="{8BF8ECD0-B431-B638-27D5-32D70A5C2A1C}"/>
              </a:ext>
            </a:extLst>
          </p:cNvPr>
          <p:cNvSpPr>
            <a:spLocks noGrp="1"/>
          </p:cNvSpPr>
          <p:nvPr>
            <p:ph type="pic" sz="quarter" idx="31"/>
          </p:nvPr>
        </p:nvSpPr>
        <p:spPr>
          <a:xfrm>
            <a:off x="4394200" y="795020"/>
            <a:ext cx="1866900" cy="1981200"/>
          </a:xfrm>
          <a:prstGeom prst="rect">
            <a:avLst/>
          </a:prstGeom>
        </p:spPr>
        <p:txBody>
          <a:bodyPr/>
          <a:lstStyle/>
          <a:p>
            <a:endParaRPr lang="en-US"/>
          </a:p>
        </p:txBody>
      </p:sp>
      <p:sp>
        <p:nvSpPr>
          <p:cNvPr id="17" name="Text Placeholder 4">
            <a:extLst>
              <a:ext uri="{FF2B5EF4-FFF2-40B4-BE49-F238E27FC236}">
                <a16:creationId xmlns:a16="http://schemas.microsoft.com/office/drawing/2014/main" id="{66E89CDA-AA89-1D71-39FA-7994E05AE92F}"/>
              </a:ext>
            </a:extLst>
          </p:cNvPr>
          <p:cNvSpPr>
            <a:spLocks noGrp="1"/>
          </p:cNvSpPr>
          <p:nvPr>
            <p:ph type="body" sz="quarter" idx="32" hasCustomPrompt="1"/>
          </p:nvPr>
        </p:nvSpPr>
        <p:spPr>
          <a:xfrm>
            <a:off x="4394200" y="3972655"/>
            <a:ext cx="2781300"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18" name="Text Placeholder 4">
            <a:extLst>
              <a:ext uri="{FF2B5EF4-FFF2-40B4-BE49-F238E27FC236}">
                <a16:creationId xmlns:a16="http://schemas.microsoft.com/office/drawing/2014/main" id="{4B3BDFDF-6AC9-EF9C-D008-AB293FA5AAC3}"/>
              </a:ext>
            </a:extLst>
          </p:cNvPr>
          <p:cNvSpPr>
            <a:spLocks noGrp="1"/>
          </p:cNvSpPr>
          <p:nvPr>
            <p:ph type="body" sz="quarter" idx="33" hasCustomPrompt="1"/>
          </p:nvPr>
        </p:nvSpPr>
        <p:spPr>
          <a:xfrm>
            <a:off x="8128000" y="2916672"/>
            <a:ext cx="3467100" cy="537198"/>
          </a:xfrm>
          <a:prstGeom prst="rect">
            <a:avLst/>
          </a:prstGeom>
        </p:spPr>
        <p:txBody>
          <a:bodyPr wrap="square">
            <a:spAutoFit/>
          </a:bodyPr>
          <a:lstStyle>
            <a:lvl1pPr>
              <a:lnSpc>
                <a:spcPts val="4600"/>
              </a:lnSpc>
              <a:spcBef>
                <a:spcPts val="0"/>
              </a:spcBef>
              <a:defRPr sz="2800" b="0" i="0" spc="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9" name="Text Placeholder 4">
            <a:extLst>
              <a:ext uri="{FF2B5EF4-FFF2-40B4-BE49-F238E27FC236}">
                <a16:creationId xmlns:a16="http://schemas.microsoft.com/office/drawing/2014/main" id="{AF6F850E-875C-CE1C-C696-B9119881C140}"/>
              </a:ext>
            </a:extLst>
          </p:cNvPr>
          <p:cNvSpPr>
            <a:spLocks noGrp="1"/>
          </p:cNvSpPr>
          <p:nvPr>
            <p:ph type="body" sz="quarter" idx="34" hasCustomPrompt="1"/>
          </p:nvPr>
        </p:nvSpPr>
        <p:spPr>
          <a:xfrm>
            <a:off x="8128000" y="3568514"/>
            <a:ext cx="34671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tx1"/>
                </a:solidFill>
                <a:latin typeface="Calibri" panose="020F0502020204030204" pitchFamily="34" charset="0"/>
                <a:cs typeface="Calibri" panose="020F0502020204030204" pitchFamily="34" charset="0"/>
              </a:defRPr>
            </a:lvl1pPr>
          </a:lstStyle>
          <a:p>
            <a:r>
              <a:rPr lang="en-US"/>
              <a:t>Title</a:t>
            </a:r>
          </a:p>
        </p:txBody>
      </p:sp>
      <p:sp>
        <p:nvSpPr>
          <p:cNvPr id="20" name="Picture Placeholder 11">
            <a:extLst>
              <a:ext uri="{FF2B5EF4-FFF2-40B4-BE49-F238E27FC236}">
                <a16:creationId xmlns:a16="http://schemas.microsoft.com/office/drawing/2014/main" id="{EE0176D5-725E-3E5F-2AB8-0A9D56960DEE}"/>
              </a:ext>
            </a:extLst>
          </p:cNvPr>
          <p:cNvSpPr>
            <a:spLocks noGrp="1"/>
          </p:cNvSpPr>
          <p:nvPr>
            <p:ph type="pic" sz="quarter" idx="35"/>
          </p:nvPr>
        </p:nvSpPr>
        <p:spPr>
          <a:xfrm>
            <a:off x="8128000" y="795020"/>
            <a:ext cx="1866900" cy="1981200"/>
          </a:xfrm>
          <a:prstGeom prst="rect">
            <a:avLst/>
          </a:prstGeom>
        </p:spPr>
        <p:txBody>
          <a:bodyPr/>
          <a:lstStyle/>
          <a:p>
            <a:endParaRPr lang="en-US"/>
          </a:p>
        </p:txBody>
      </p:sp>
      <p:sp>
        <p:nvSpPr>
          <p:cNvPr id="21" name="Text Placeholder 4">
            <a:extLst>
              <a:ext uri="{FF2B5EF4-FFF2-40B4-BE49-F238E27FC236}">
                <a16:creationId xmlns:a16="http://schemas.microsoft.com/office/drawing/2014/main" id="{6A11A961-3944-A416-6D0E-F19285260E57}"/>
              </a:ext>
            </a:extLst>
          </p:cNvPr>
          <p:cNvSpPr>
            <a:spLocks noGrp="1"/>
          </p:cNvSpPr>
          <p:nvPr>
            <p:ph type="body" sz="quarter" idx="36" hasCustomPrompt="1"/>
          </p:nvPr>
        </p:nvSpPr>
        <p:spPr>
          <a:xfrm>
            <a:off x="8128000" y="3972655"/>
            <a:ext cx="2781300"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tx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22" name="Text Placeholder 4">
            <a:extLst>
              <a:ext uri="{FF2B5EF4-FFF2-40B4-BE49-F238E27FC236}">
                <a16:creationId xmlns:a16="http://schemas.microsoft.com/office/drawing/2014/main" id="{31ABE214-CBB4-3A34-095A-0370A5C4AFE6}"/>
              </a:ext>
            </a:extLst>
          </p:cNvPr>
          <p:cNvSpPr>
            <a:spLocks noGrp="1"/>
          </p:cNvSpPr>
          <p:nvPr>
            <p:ph type="body" sz="quarter" idx="11" hasCustomPrompt="1"/>
          </p:nvPr>
        </p:nvSpPr>
        <p:spPr>
          <a:xfrm>
            <a:off x="647700" y="419100"/>
            <a:ext cx="3467100" cy="153888"/>
          </a:xfrm>
          <a:prstGeom prst="rect">
            <a:avLst/>
          </a:prstGeom>
        </p:spPr>
        <p:txBody>
          <a:bodyPr wrap="square">
            <a:spAutoFit/>
          </a:bodyPr>
          <a:lstStyle>
            <a:lvl1pPr>
              <a:lnSpc>
                <a:spcPct val="100000"/>
              </a:lnSpc>
              <a:spcBef>
                <a:spcPts val="0"/>
              </a:spcBef>
              <a:defRPr sz="1000" b="0" i="0" spc="300">
                <a:solidFill>
                  <a:schemeClr val="tx1"/>
                </a:solidFill>
                <a:latin typeface="Calibri" panose="020F0502020204030204" pitchFamily="34" charset="0"/>
                <a:cs typeface="Calibri" panose="020F0502020204030204" pitchFamily="34" charset="0"/>
              </a:defRPr>
            </a:lvl1pPr>
            <a:lvl2pPr>
              <a:buNone/>
              <a:defRPr/>
            </a:lvl2pPr>
          </a:lstStyle>
          <a:p>
            <a:pPr lvl="0"/>
            <a:r>
              <a:rPr lang="en-US">
                <a:effectLst/>
              </a:rPr>
              <a:t>SECTION TITLE</a:t>
            </a:r>
            <a:endParaRPr lang="en-US"/>
          </a:p>
        </p:txBody>
      </p:sp>
      <p:sp>
        <p:nvSpPr>
          <p:cNvPr id="4" name="TextBox 3">
            <a:extLst>
              <a:ext uri="{FF2B5EF4-FFF2-40B4-BE49-F238E27FC236}">
                <a16:creationId xmlns:a16="http://schemas.microsoft.com/office/drawing/2014/main" id="{41FF2075-AD33-0E1E-1658-146B3E4E2FCC}"/>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6" name="Text Placeholder 3">
            <a:extLst>
              <a:ext uri="{FF2B5EF4-FFF2-40B4-BE49-F238E27FC236}">
                <a16:creationId xmlns:a16="http://schemas.microsoft.com/office/drawing/2014/main" id="{B040519E-0144-D61F-8E0C-52A5A9F6F1D7}"/>
              </a:ext>
            </a:extLst>
          </p:cNvPr>
          <p:cNvSpPr txBox="1">
            <a:spLocks/>
          </p:cNvSpPr>
          <p:nvPr userDrawn="1"/>
        </p:nvSpPr>
        <p:spPr>
          <a:xfrm>
            <a:off x="11329041"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Tree>
    <p:extLst>
      <p:ext uri="{BB962C8B-B14F-4D97-AF65-F5344CB8AC3E}">
        <p14:creationId xmlns:p14="http://schemas.microsoft.com/office/powerpoint/2010/main" val="201785681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Our_People_3_People_White">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40EAEC-268C-5162-974B-8A89C7C017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701" y="6415709"/>
            <a:ext cx="495300" cy="182096"/>
          </a:xfrm>
          <a:prstGeom prst="rect">
            <a:avLst/>
          </a:prstGeom>
        </p:spPr>
      </p:pic>
      <p:sp>
        <p:nvSpPr>
          <p:cNvPr id="7" name="Text Placeholder 4">
            <a:extLst>
              <a:ext uri="{FF2B5EF4-FFF2-40B4-BE49-F238E27FC236}">
                <a16:creationId xmlns:a16="http://schemas.microsoft.com/office/drawing/2014/main" id="{97881F8F-A8EB-2813-47A6-219B2122F63E}"/>
              </a:ext>
            </a:extLst>
          </p:cNvPr>
          <p:cNvSpPr>
            <a:spLocks noGrp="1"/>
          </p:cNvSpPr>
          <p:nvPr>
            <p:ph type="body" sz="quarter" idx="25" hasCustomPrompt="1"/>
          </p:nvPr>
        </p:nvSpPr>
        <p:spPr>
          <a:xfrm>
            <a:off x="647700" y="2916672"/>
            <a:ext cx="3467100" cy="537198"/>
          </a:xfrm>
          <a:prstGeom prst="rect">
            <a:avLst/>
          </a:prstGeom>
        </p:spPr>
        <p:txBody>
          <a:bodyPr wrap="square">
            <a:spAutoFit/>
          </a:bodyPr>
          <a:lstStyle>
            <a:lvl1pPr>
              <a:lnSpc>
                <a:spcPts val="4600"/>
              </a:lnSpc>
              <a:spcBef>
                <a:spcPts val="0"/>
              </a:spcBef>
              <a:defRPr sz="2800" b="0" i="0" spc="0">
                <a:gradFill flip="none" rotWithShape="1">
                  <a:gsLst>
                    <a:gs pos="0">
                      <a:srgbClr val="00F6FF"/>
                    </a:gs>
                    <a:gs pos="70000">
                      <a:srgbClr val="00FFF0"/>
                    </a:gs>
                    <a:gs pos="99000">
                      <a:srgbClr val="B896FF"/>
                    </a:gs>
                  </a:gsLst>
                  <a:lin ang="0" scaled="1"/>
                  <a:tileRect/>
                </a:gra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0" name="Text Placeholder 4">
            <a:extLst>
              <a:ext uri="{FF2B5EF4-FFF2-40B4-BE49-F238E27FC236}">
                <a16:creationId xmlns:a16="http://schemas.microsoft.com/office/drawing/2014/main" id="{52343B4A-3451-DAED-5CA3-845DCEF785DA}"/>
              </a:ext>
            </a:extLst>
          </p:cNvPr>
          <p:cNvSpPr>
            <a:spLocks noGrp="1"/>
          </p:cNvSpPr>
          <p:nvPr>
            <p:ph type="body" sz="quarter" idx="26" hasCustomPrompt="1"/>
          </p:nvPr>
        </p:nvSpPr>
        <p:spPr>
          <a:xfrm>
            <a:off x="647700" y="3568514"/>
            <a:ext cx="34671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Title</a:t>
            </a:r>
          </a:p>
        </p:txBody>
      </p:sp>
      <p:sp>
        <p:nvSpPr>
          <p:cNvPr id="2" name="Picture Placeholder 11">
            <a:extLst>
              <a:ext uri="{FF2B5EF4-FFF2-40B4-BE49-F238E27FC236}">
                <a16:creationId xmlns:a16="http://schemas.microsoft.com/office/drawing/2014/main" id="{D059CF42-DE64-D215-F33D-AEF5AC07DB76}"/>
              </a:ext>
            </a:extLst>
          </p:cNvPr>
          <p:cNvSpPr>
            <a:spLocks noGrp="1"/>
          </p:cNvSpPr>
          <p:nvPr>
            <p:ph type="pic" sz="quarter" idx="28"/>
          </p:nvPr>
        </p:nvSpPr>
        <p:spPr>
          <a:xfrm>
            <a:off x="647700" y="795020"/>
            <a:ext cx="1866900" cy="1981200"/>
          </a:xfrm>
          <a:prstGeom prst="rect">
            <a:avLst/>
          </a:prstGeom>
        </p:spPr>
        <p:txBody>
          <a:bodyPr/>
          <a:lstStyle/>
          <a:p>
            <a:endParaRPr lang="en-US"/>
          </a:p>
        </p:txBody>
      </p:sp>
      <p:sp>
        <p:nvSpPr>
          <p:cNvPr id="3" name="Text Placeholder 4">
            <a:extLst>
              <a:ext uri="{FF2B5EF4-FFF2-40B4-BE49-F238E27FC236}">
                <a16:creationId xmlns:a16="http://schemas.microsoft.com/office/drawing/2014/main" id="{FC1C1359-8F08-C0F3-2D34-47EA322BD228}"/>
              </a:ext>
            </a:extLst>
          </p:cNvPr>
          <p:cNvSpPr>
            <a:spLocks noGrp="1"/>
          </p:cNvSpPr>
          <p:nvPr>
            <p:ph type="body" sz="quarter" idx="16" hasCustomPrompt="1"/>
          </p:nvPr>
        </p:nvSpPr>
        <p:spPr>
          <a:xfrm>
            <a:off x="647700" y="3972655"/>
            <a:ext cx="2781300"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14" name="Text Placeholder 4">
            <a:extLst>
              <a:ext uri="{FF2B5EF4-FFF2-40B4-BE49-F238E27FC236}">
                <a16:creationId xmlns:a16="http://schemas.microsoft.com/office/drawing/2014/main" id="{0CF16E01-7092-EE1E-8080-DCF72DAA2405}"/>
              </a:ext>
            </a:extLst>
          </p:cNvPr>
          <p:cNvSpPr>
            <a:spLocks noGrp="1"/>
          </p:cNvSpPr>
          <p:nvPr>
            <p:ph type="body" sz="quarter" idx="29" hasCustomPrompt="1"/>
          </p:nvPr>
        </p:nvSpPr>
        <p:spPr>
          <a:xfrm>
            <a:off x="4394200" y="2916672"/>
            <a:ext cx="3467100" cy="537198"/>
          </a:xfrm>
          <a:prstGeom prst="rect">
            <a:avLst/>
          </a:prstGeom>
        </p:spPr>
        <p:txBody>
          <a:bodyPr wrap="square">
            <a:spAutoFit/>
          </a:bodyPr>
          <a:lstStyle>
            <a:lvl1pPr>
              <a:lnSpc>
                <a:spcPts val="4600"/>
              </a:lnSpc>
              <a:spcBef>
                <a:spcPts val="0"/>
              </a:spcBef>
              <a:defRPr sz="2800" b="0" i="0" spc="0">
                <a:gradFill>
                  <a:gsLst>
                    <a:gs pos="0">
                      <a:srgbClr val="00F6FF"/>
                    </a:gs>
                    <a:gs pos="70000">
                      <a:srgbClr val="00FFF0"/>
                    </a:gs>
                    <a:gs pos="99000">
                      <a:srgbClr val="B896FF"/>
                    </a:gs>
                  </a:gsLst>
                  <a:lin ang="0" scaled="0"/>
                </a:gra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5" name="Text Placeholder 4">
            <a:extLst>
              <a:ext uri="{FF2B5EF4-FFF2-40B4-BE49-F238E27FC236}">
                <a16:creationId xmlns:a16="http://schemas.microsoft.com/office/drawing/2014/main" id="{3CA67D79-120D-160C-DD3C-77D27D493F36}"/>
              </a:ext>
            </a:extLst>
          </p:cNvPr>
          <p:cNvSpPr>
            <a:spLocks noGrp="1"/>
          </p:cNvSpPr>
          <p:nvPr>
            <p:ph type="body" sz="quarter" idx="30" hasCustomPrompt="1"/>
          </p:nvPr>
        </p:nvSpPr>
        <p:spPr>
          <a:xfrm>
            <a:off x="4394200" y="3568514"/>
            <a:ext cx="34671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Title</a:t>
            </a:r>
          </a:p>
        </p:txBody>
      </p:sp>
      <p:sp>
        <p:nvSpPr>
          <p:cNvPr id="16" name="Picture Placeholder 11">
            <a:extLst>
              <a:ext uri="{FF2B5EF4-FFF2-40B4-BE49-F238E27FC236}">
                <a16:creationId xmlns:a16="http://schemas.microsoft.com/office/drawing/2014/main" id="{8BF8ECD0-B431-B638-27D5-32D70A5C2A1C}"/>
              </a:ext>
            </a:extLst>
          </p:cNvPr>
          <p:cNvSpPr>
            <a:spLocks noGrp="1"/>
          </p:cNvSpPr>
          <p:nvPr>
            <p:ph type="pic" sz="quarter" idx="31"/>
          </p:nvPr>
        </p:nvSpPr>
        <p:spPr>
          <a:xfrm>
            <a:off x="4394200" y="795020"/>
            <a:ext cx="1866900" cy="1981200"/>
          </a:xfrm>
          <a:prstGeom prst="rect">
            <a:avLst/>
          </a:prstGeom>
        </p:spPr>
        <p:txBody>
          <a:bodyPr/>
          <a:lstStyle/>
          <a:p>
            <a:endParaRPr lang="en-US"/>
          </a:p>
        </p:txBody>
      </p:sp>
      <p:sp>
        <p:nvSpPr>
          <p:cNvPr id="17" name="Text Placeholder 4">
            <a:extLst>
              <a:ext uri="{FF2B5EF4-FFF2-40B4-BE49-F238E27FC236}">
                <a16:creationId xmlns:a16="http://schemas.microsoft.com/office/drawing/2014/main" id="{66E89CDA-AA89-1D71-39FA-7994E05AE92F}"/>
              </a:ext>
            </a:extLst>
          </p:cNvPr>
          <p:cNvSpPr>
            <a:spLocks noGrp="1"/>
          </p:cNvSpPr>
          <p:nvPr>
            <p:ph type="body" sz="quarter" idx="32" hasCustomPrompt="1"/>
          </p:nvPr>
        </p:nvSpPr>
        <p:spPr>
          <a:xfrm>
            <a:off x="4394200" y="3972655"/>
            <a:ext cx="2781300"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18" name="Text Placeholder 4">
            <a:extLst>
              <a:ext uri="{FF2B5EF4-FFF2-40B4-BE49-F238E27FC236}">
                <a16:creationId xmlns:a16="http://schemas.microsoft.com/office/drawing/2014/main" id="{4B3BDFDF-6AC9-EF9C-D008-AB293FA5AAC3}"/>
              </a:ext>
            </a:extLst>
          </p:cNvPr>
          <p:cNvSpPr>
            <a:spLocks noGrp="1"/>
          </p:cNvSpPr>
          <p:nvPr>
            <p:ph type="body" sz="quarter" idx="33" hasCustomPrompt="1"/>
          </p:nvPr>
        </p:nvSpPr>
        <p:spPr>
          <a:xfrm>
            <a:off x="8128000" y="2916672"/>
            <a:ext cx="3467100" cy="537198"/>
          </a:xfrm>
          <a:prstGeom prst="rect">
            <a:avLst/>
          </a:prstGeom>
        </p:spPr>
        <p:txBody>
          <a:bodyPr wrap="square">
            <a:spAutoFit/>
          </a:bodyPr>
          <a:lstStyle>
            <a:lvl1pPr>
              <a:lnSpc>
                <a:spcPts val="4600"/>
              </a:lnSpc>
              <a:spcBef>
                <a:spcPts val="0"/>
              </a:spcBef>
              <a:defRPr sz="2800" b="0" i="0" spc="0">
                <a:gradFill>
                  <a:gsLst>
                    <a:gs pos="0">
                      <a:srgbClr val="00F6FF"/>
                    </a:gs>
                    <a:gs pos="70000">
                      <a:srgbClr val="00FFF0"/>
                    </a:gs>
                    <a:gs pos="99000">
                      <a:srgbClr val="B896FF"/>
                    </a:gs>
                  </a:gsLst>
                  <a:lin ang="0" scaled="0"/>
                </a:gradFill>
                <a:latin typeface="Calibri" panose="020F0502020204030204" pitchFamily="34" charset="0"/>
                <a:cs typeface="Calibri" panose="020F0502020204030204" pitchFamily="34" charset="0"/>
              </a:defRPr>
            </a:lvl1pPr>
            <a:lvl2pPr>
              <a:buNone/>
              <a:defRPr/>
            </a:lvl2pPr>
          </a:lstStyle>
          <a:p>
            <a:pPr lvl="0"/>
            <a:r>
              <a:rPr lang="en-US">
                <a:effectLst/>
              </a:rPr>
              <a:t>Name </a:t>
            </a:r>
            <a:r>
              <a:rPr lang="en-US" err="1">
                <a:effectLst/>
              </a:rPr>
              <a:t>Lastname</a:t>
            </a:r>
            <a:endParaRPr lang="en-US"/>
          </a:p>
        </p:txBody>
      </p:sp>
      <p:sp>
        <p:nvSpPr>
          <p:cNvPr id="19" name="Text Placeholder 4">
            <a:extLst>
              <a:ext uri="{FF2B5EF4-FFF2-40B4-BE49-F238E27FC236}">
                <a16:creationId xmlns:a16="http://schemas.microsoft.com/office/drawing/2014/main" id="{AF6F850E-875C-CE1C-C696-B9119881C140}"/>
              </a:ext>
            </a:extLst>
          </p:cNvPr>
          <p:cNvSpPr>
            <a:spLocks noGrp="1"/>
          </p:cNvSpPr>
          <p:nvPr>
            <p:ph type="body" sz="quarter" idx="34" hasCustomPrompt="1"/>
          </p:nvPr>
        </p:nvSpPr>
        <p:spPr>
          <a:xfrm>
            <a:off x="8128000" y="3568514"/>
            <a:ext cx="3467100"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Title</a:t>
            </a:r>
          </a:p>
        </p:txBody>
      </p:sp>
      <p:sp>
        <p:nvSpPr>
          <p:cNvPr id="20" name="Picture Placeholder 11">
            <a:extLst>
              <a:ext uri="{FF2B5EF4-FFF2-40B4-BE49-F238E27FC236}">
                <a16:creationId xmlns:a16="http://schemas.microsoft.com/office/drawing/2014/main" id="{EE0176D5-725E-3E5F-2AB8-0A9D56960DEE}"/>
              </a:ext>
            </a:extLst>
          </p:cNvPr>
          <p:cNvSpPr>
            <a:spLocks noGrp="1"/>
          </p:cNvSpPr>
          <p:nvPr>
            <p:ph type="pic" sz="quarter" idx="35"/>
          </p:nvPr>
        </p:nvSpPr>
        <p:spPr>
          <a:xfrm>
            <a:off x="8128000" y="795020"/>
            <a:ext cx="1866900" cy="1981200"/>
          </a:xfrm>
          <a:prstGeom prst="rect">
            <a:avLst/>
          </a:prstGeom>
        </p:spPr>
        <p:txBody>
          <a:bodyPr/>
          <a:lstStyle/>
          <a:p>
            <a:endParaRPr lang="en-US"/>
          </a:p>
        </p:txBody>
      </p:sp>
      <p:sp>
        <p:nvSpPr>
          <p:cNvPr id="21" name="Text Placeholder 4">
            <a:extLst>
              <a:ext uri="{FF2B5EF4-FFF2-40B4-BE49-F238E27FC236}">
                <a16:creationId xmlns:a16="http://schemas.microsoft.com/office/drawing/2014/main" id="{6A11A961-3944-A416-6D0E-F19285260E57}"/>
              </a:ext>
            </a:extLst>
          </p:cNvPr>
          <p:cNvSpPr>
            <a:spLocks noGrp="1"/>
          </p:cNvSpPr>
          <p:nvPr>
            <p:ph type="body" sz="quarter" idx="36" hasCustomPrompt="1"/>
          </p:nvPr>
        </p:nvSpPr>
        <p:spPr>
          <a:xfrm>
            <a:off x="8128000" y="3972655"/>
            <a:ext cx="2781300"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4" name="Text Placeholder 4">
            <a:extLst>
              <a:ext uri="{FF2B5EF4-FFF2-40B4-BE49-F238E27FC236}">
                <a16:creationId xmlns:a16="http://schemas.microsoft.com/office/drawing/2014/main" id="{4B18FCDA-6157-DD00-EDF9-0F787E8060D0}"/>
              </a:ext>
            </a:extLst>
          </p:cNvPr>
          <p:cNvSpPr>
            <a:spLocks noGrp="1"/>
          </p:cNvSpPr>
          <p:nvPr>
            <p:ph type="body" sz="quarter" idx="11" hasCustomPrompt="1"/>
          </p:nvPr>
        </p:nvSpPr>
        <p:spPr>
          <a:xfrm>
            <a:off x="647700" y="419100"/>
            <a:ext cx="3467100" cy="153888"/>
          </a:xfrm>
          <a:prstGeom prst="rect">
            <a:avLst/>
          </a:prstGeom>
        </p:spPr>
        <p:txBody>
          <a:bodyPr wrap="square">
            <a:spAutoFit/>
          </a:bodyPr>
          <a:lstStyle>
            <a:lvl1pPr>
              <a:lnSpc>
                <a:spcPct val="100000"/>
              </a:lnSpc>
              <a:spcBef>
                <a:spcPts val="0"/>
              </a:spcBef>
              <a:defRPr sz="1000" b="0" i="0" spc="300">
                <a:solidFill>
                  <a:schemeClr val="bg1"/>
                </a:solidFill>
                <a:latin typeface="Calibri" panose="020F0502020204030204" pitchFamily="34" charset="0"/>
                <a:cs typeface="Calibri" panose="020F0502020204030204" pitchFamily="34" charset="0"/>
              </a:defRPr>
            </a:lvl1pPr>
            <a:lvl2pPr>
              <a:buNone/>
              <a:defRPr/>
            </a:lvl2pPr>
          </a:lstStyle>
          <a:p>
            <a:pPr lvl="0"/>
            <a:r>
              <a:rPr lang="en-US">
                <a:effectLst/>
              </a:rPr>
              <a:t>SECTION TITLE</a:t>
            </a:r>
            <a:endParaRPr lang="en-US"/>
          </a:p>
        </p:txBody>
      </p:sp>
      <p:pic>
        <p:nvPicPr>
          <p:cNvPr id="6" name="Picture 5">
            <a:extLst>
              <a:ext uri="{FF2B5EF4-FFF2-40B4-BE49-F238E27FC236}">
                <a16:creationId xmlns:a16="http://schemas.microsoft.com/office/drawing/2014/main" id="{D8FD6A39-8EF9-9CA0-AA7E-45DB798A90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7699" y="6416865"/>
            <a:ext cx="488145" cy="179465"/>
          </a:xfrm>
          <a:prstGeom prst="rect">
            <a:avLst/>
          </a:prstGeom>
        </p:spPr>
      </p:pic>
      <p:sp>
        <p:nvSpPr>
          <p:cNvPr id="8" name="TextBox 7">
            <a:extLst>
              <a:ext uri="{FF2B5EF4-FFF2-40B4-BE49-F238E27FC236}">
                <a16:creationId xmlns:a16="http://schemas.microsoft.com/office/drawing/2014/main" id="{002309E2-3B1E-50D2-B2BC-867833D702DA}"/>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9" name="Text Placeholder 3">
            <a:extLst>
              <a:ext uri="{FF2B5EF4-FFF2-40B4-BE49-F238E27FC236}">
                <a16:creationId xmlns:a16="http://schemas.microsoft.com/office/drawing/2014/main" id="{F8E22721-BCDB-A1E7-59E5-A4DE62992615}"/>
              </a:ext>
            </a:extLst>
          </p:cNvPr>
          <p:cNvSpPr txBox="1">
            <a:spLocks/>
          </p:cNvSpPr>
          <p:nvPr userDrawn="1"/>
        </p:nvSpPr>
        <p:spPr>
          <a:xfrm>
            <a:off x="11340916"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52247262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_Large_Black">
    <p:bg>
      <p:bgPr>
        <a:solidFill>
          <a:schemeClr val="accent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433DDFE8-68E0-F21D-DCE9-D9E38F969DA2}"/>
              </a:ext>
            </a:extLst>
          </p:cNvPr>
          <p:cNvSpPr>
            <a:spLocks noGrp="1"/>
          </p:cNvSpPr>
          <p:nvPr>
            <p:ph type="body" sz="quarter" idx="11" hasCustomPrompt="1"/>
          </p:nvPr>
        </p:nvSpPr>
        <p:spPr>
          <a:xfrm>
            <a:off x="658333" y="419100"/>
            <a:ext cx="3732914" cy="153888"/>
          </a:xfrm>
          <a:prstGeom prst="rect">
            <a:avLst/>
          </a:prstGeom>
        </p:spPr>
        <p:txBody>
          <a:bodyPr wrap="square">
            <a:spAutoFit/>
          </a:bodyPr>
          <a:lstStyle>
            <a:lvl1pPr>
              <a:lnSpc>
                <a:spcPct val="100000"/>
              </a:lnSpc>
              <a:spcBef>
                <a:spcPts val="0"/>
              </a:spcBef>
              <a:defRPr sz="1000" b="0" spc="300">
                <a:solidFill>
                  <a:schemeClr val="bg1"/>
                </a:solidFill>
                <a:latin typeface="+mj-lt"/>
                <a:cs typeface="Calibri Light" panose="020F0302020204030204" pitchFamily="34" charset="0"/>
              </a:defRPr>
            </a:lvl1pPr>
            <a:lvl2pPr>
              <a:buNone/>
              <a:defRPr/>
            </a:lvl2pPr>
          </a:lstStyle>
          <a:p>
            <a:pPr lvl="0"/>
            <a:r>
              <a:rPr lang="en-US">
                <a:effectLst/>
              </a:rPr>
              <a:t>SECTION TITLE</a:t>
            </a:r>
            <a:endParaRPr lang="en-US"/>
          </a:p>
        </p:txBody>
      </p:sp>
      <p:sp>
        <p:nvSpPr>
          <p:cNvPr id="4" name="Title 2">
            <a:extLst>
              <a:ext uri="{FF2B5EF4-FFF2-40B4-BE49-F238E27FC236}">
                <a16:creationId xmlns:a16="http://schemas.microsoft.com/office/drawing/2014/main" id="{A4A0CF84-1941-A496-4DFE-6EDA7D9D7651}"/>
              </a:ext>
            </a:extLst>
          </p:cNvPr>
          <p:cNvSpPr>
            <a:spLocks noGrp="1"/>
          </p:cNvSpPr>
          <p:nvPr>
            <p:ph type="title" hasCustomPrompt="1"/>
          </p:nvPr>
        </p:nvSpPr>
        <p:spPr>
          <a:xfrm>
            <a:off x="1123950" y="1762728"/>
            <a:ext cx="10248900" cy="1846659"/>
          </a:xfrm>
          <a:prstGeom prst="rect">
            <a:avLst/>
          </a:prstGeom>
        </p:spPr>
        <p:txBody>
          <a:bodyPr wrap="square">
            <a:spAutoFit/>
          </a:bodyPr>
          <a:lstStyle>
            <a:lvl1pPr>
              <a:defRPr sz="6000" b="1" i="0">
                <a:solidFill>
                  <a:schemeClr val="bg1"/>
                </a:solidFill>
                <a:latin typeface="Calibri" panose="020F0502020204030204" pitchFamily="34" charset="0"/>
                <a:cs typeface="Calibri" panose="020F0502020204030204" pitchFamily="34" charset="0"/>
              </a:defRPr>
            </a:lvl1pPr>
          </a:lstStyle>
          <a:p>
            <a:r>
              <a:rPr lang="en-US"/>
              <a:t>Sometimes you need to add a meaningful yet concise quote.”</a:t>
            </a:r>
          </a:p>
        </p:txBody>
      </p:sp>
      <p:sp>
        <p:nvSpPr>
          <p:cNvPr id="6" name="Text Placeholder 4">
            <a:extLst>
              <a:ext uri="{FF2B5EF4-FFF2-40B4-BE49-F238E27FC236}">
                <a16:creationId xmlns:a16="http://schemas.microsoft.com/office/drawing/2014/main" id="{DF2F86F6-216C-D721-7244-AE3BBA0609AA}"/>
              </a:ext>
            </a:extLst>
          </p:cNvPr>
          <p:cNvSpPr>
            <a:spLocks noGrp="1"/>
          </p:cNvSpPr>
          <p:nvPr>
            <p:ph type="body" sz="quarter" idx="16" hasCustomPrompt="1"/>
          </p:nvPr>
        </p:nvSpPr>
        <p:spPr>
          <a:xfrm>
            <a:off x="1123950" y="4231608"/>
            <a:ext cx="4554537" cy="507831"/>
          </a:xfrm>
          <a:prstGeom prst="rect">
            <a:avLst/>
          </a:prstGeom>
        </p:spPr>
        <p:txBody>
          <a:bodyPr wrap="square" anchor="t" anchorCtr="0">
            <a:spAutoFit/>
          </a:bodyPr>
          <a:lstStyle>
            <a:lvl1pPr>
              <a:defRPr sz="1400" b="1" i="0">
                <a:solidFill>
                  <a:schemeClr val="bg1"/>
                </a:solidFill>
                <a:latin typeface="Calibri" panose="020F0502020204030204" pitchFamily="34" charset="0"/>
                <a:cs typeface="Calibri" panose="020F0502020204030204" pitchFamily="34" charset="0"/>
              </a:defRPr>
            </a:lvl1pPr>
          </a:lstStyle>
          <a:p>
            <a:pPr lvl="0"/>
            <a:r>
              <a:rPr lang="en-US" err="1"/>
              <a:t>Firstname</a:t>
            </a:r>
            <a:r>
              <a:rPr lang="en-US"/>
              <a:t> </a:t>
            </a:r>
            <a:r>
              <a:rPr lang="en-US" err="1"/>
              <a:t>Lastname</a:t>
            </a:r>
            <a:endParaRPr lang="en-US"/>
          </a:p>
          <a:p>
            <a:pPr lvl="0"/>
            <a:r>
              <a:rPr lang="en-US"/>
              <a:t>Job Title, Company</a:t>
            </a:r>
          </a:p>
        </p:txBody>
      </p:sp>
      <p:sp>
        <p:nvSpPr>
          <p:cNvPr id="9" name="Title 2">
            <a:extLst>
              <a:ext uri="{FF2B5EF4-FFF2-40B4-BE49-F238E27FC236}">
                <a16:creationId xmlns:a16="http://schemas.microsoft.com/office/drawing/2014/main" id="{636A723C-C15E-DD81-7189-CFA5D70243A9}"/>
              </a:ext>
            </a:extLst>
          </p:cNvPr>
          <p:cNvSpPr txBox="1">
            <a:spLocks/>
          </p:cNvSpPr>
          <p:nvPr userDrawn="1"/>
        </p:nvSpPr>
        <p:spPr>
          <a:xfrm>
            <a:off x="647700" y="1762728"/>
            <a:ext cx="450695" cy="923330"/>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6000" b="1" i="0" kern="1200">
                <a:solidFill>
                  <a:schemeClr val="tx1"/>
                </a:solidFill>
                <a:latin typeface="Calibri" panose="020F0502020204030204" pitchFamily="34" charset="0"/>
                <a:ea typeface="Calibri Light" panose="020F0302020204030204" pitchFamily="34" charset="0"/>
                <a:cs typeface="Calibri" panose="020F0502020204030204" pitchFamily="34" charset="0"/>
              </a:defRPr>
            </a:lvl1pPr>
          </a:lstStyle>
          <a:p>
            <a:r>
              <a:rPr lang="en-US">
                <a:solidFill>
                  <a:schemeClr val="bg1"/>
                </a:solidFill>
              </a:rPr>
              <a:t>“</a:t>
            </a:r>
          </a:p>
        </p:txBody>
      </p:sp>
    </p:spTree>
    <p:extLst>
      <p:ext uri="{BB962C8B-B14F-4D97-AF65-F5344CB8AC3E}">
        <p14:creationId xmlns:p14="http://schemas.microsoft.com/office/powerpoint/2010/main" val="46900966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_Large_Black_Blur">
    <p:bg>
      <p:bgPr>
        <a:solidFill>
          <a:schemeClr val="accent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433DDFE8-68E0-F21D-DCE9-D9E38F969DA2}"/>
              </a:ext>
            </a:extLst>
          </p:cNvPr>
          <p:cNvSpPr>
            <a:spLocks noGrp="1"/>
          </p:cNvSpPr>
          <p:nvPr>
            <p:ph type="body" sz="quarter" idx="11" hasCustomPrompt="1"/>
          </p:nvPr>
        </p:nvSpPr>
        <p:spPr>
          <a:xfrm>
            <a:off x="630197" y="419100"/>
            <a:ext cx="3732914" cy="153888"/>
          </a:xfrm>
          <a:prstGeom prst="rect">
            <a:avLst/>
          </a:prstGeom>
        </p:spPr>
        <p:txBody>
          <a:bodyPr wrap="square">
            <a:spAutoFit/>
          </a:bodyPr>
          <a:lstStyle>
            <a:lvl1pPr>
              <a:lnSpc>
                <a:spcPct val="100000"/>
              </a:lnSpc>
              <a:spcBef>
                <a:spcPts val="0"/>
              </a:spcBef>
              <a:defRPr sz="1000" b="0" spc="300">
                <a:solidFill>
                  <a:schemeClr val="bg1"/>
                </a:solidFill>
                <a:latin typeface="+mj-lt"/>
                <a:cs typeface="Calibri Light" panose="020F0302020204030204" pitchFamily="34" charset="0"/>
              </a:defRPr>
            </a:lvl1pPr>
            <a:lvl2pPr>
              <a:buNone/>
              <a:defRPr/>
            </a:lvl2pPr>
          </a:lstStyle>
          <a:p>
            <a:pPr lvl="0"/>
            <a:r>
              <a:rPr lang="en-US">
                <a:effectLst/>
              </a:rPr>
              <a:t>SECTION TITLE</a:t>
            </a:r>
            <a:endParaRPr lang="en-US"/>
          </a:p>
        </p:txBody>
      </p:sp>
      <p:sp>
        <p:nvSpPr>
          <p:cNvPr id="4" name="Title 2">
            <a:extLst>
              <a:ext uri="{FF2B5EF4-FFF2-40B4-BE49-F238E27FC236}">
                <a16:creationId xmlns:a16="http://schemas.microsoft.com/office/drawing/2014/main" id="{A4A0CF84-1941-A496-4DFE-6EDA7D9D7651}"/>
              </a:ext>
            </a:extLst>
          </p:cNvPr>
          <p:cNvSpPr>
            <a:spLocks noGrp="1"/>
          </p:cNvSpPr>
          <p:nvPr>
            <p:ph type="title" hasCustomPrompt="1"/>
          </p:nvPr>
        </p:nvSpPr>
        <p:spPr>
          <a:xfrm>
            <a:off x="1123950" y="1762728"/>
            <a:ext cx="10248900" cy="1846659"/>
          </a:xfrm>
          <a:prstGeom prst="rect">
            <a:avLst/>
          </a:prstGeom>
        </p:spPr>
        <p:txBody>
          <a:bodyPr wrap="square">
            <a:spAutoFit/>
          </a:bodyPr>
          <a:lstStyle>
            <a:lvl1pPr>
              <a:defRPr sz="6000" b="1" i="0">
                <a:solidFill>
                  <a:schemeClr val="accent2"/>
                </a:solidFill>
                <a:latin typeface="Calibri" panose="020F0502020204030204" pitchFamily="34" charset="0"/>
                <a:cs typeface="Calibri" panose="020F0502020204030204" pitchFamily="34" charset="0"/>
              </a:defRPr>
            </a:lvl1pPr>
          </a:lstStyle>
          <a:p>
            <a:r>
              <a:rPr lang="en-US"/>
              <a:t>Sometimes you need to add a meaningful yet concise quote.”</a:t>
            </a:r>
          </a:p>
        </p:txBody>
      </p:sp>
      <p:sp>
        <p:nvSpPr>
          <p:cNvPr id="6" name="Text Placeholder 4">
            <a:extLst>
              <a:ext uri="{FF2B5EF4-FFF2-40B4-BE49-F238E27FC236}">
                <a16:creationId xmlns:a16="http://schemas.microsoft.com/office/drawing/2014/main" id="{DF2F86F6-216C-D721-7244-AE3BBA0609AA}"/>
              </a:ext>
            </a:extLst>
          </p:cNvPr>
          <p:cNvSpPr>
            <a:spLocks noGrp="1"/>
          </p:cNvSpPr>
          <p:nvPr>
            <p:ph type="body" sz="quarter" idx="16" hasCustomPrompt="1"/>
          </p:nvPr>
        </p:nvSpPr>
        <p:spPr>
          <a:xfrm>
            <a:off x="1123950" y="4231608"/>
            <a:ext cx="4554537" cy="507831"/>
          </a:xfrm>
          <a:prstGeom prst="rect">
            <a:avLst/>
          </a:prstGeom>
        </p:spPr>
        <p:txBody>
          <a:bodyPr wrap="square" anchor="t" anchorCtr="0">
            <a:spAutoFit/>
          </a:bodyPr>
          <a:lstStyle>
            <a:lvl1pPr>
              <a:defRPr sz="1400" b="1" i="0">
                <a:solidFill>
                  <a:schemeClr val="bg1"/>
                </a:solidFill>
                <a:latin typeface="Calibri" panose="020F0502020204030204" pitchFamily="34" charset="0"/>
                <a:cs typeface="Calibri" panose="020F0502020204030204" pitchFamily="34" charset="0"/>
              </a:defRPr>
            </a:lvl1pPr>
          </a:lstStyle>
          <a:p>
            <a:pPr lvl="0"/>
            <a:r>
              <a:rPr lang="en-US" err="1"/>
              <a:t>Firstname</a:t>
            </a:r>
            <a:r>
              <a:rPr lang="en-US"/>
              <a:t> </a:t>
            </a:r>
            <a:r>
              <a:rPr lang="en-US" err="1"/>
              <a:t>Lastname</a:t>
            </a:r>
            <a:endParaRPr lang="en-US"/>
          </a:p>
          <a:p>
            <a:pPr lvl="0"/>
            <a:r>
              <a:rPr lang="en-US"/>
              <a:t>Job Title, Company</a:t>
            </a:r>
          </a:p>
        </p:txBody>
      </p:sp>
      <p:sp>
        <p:nvSpPr>
          <p:cNvPr id="9" name="Title 2">
            <a:extLst>
              <a:ext uri="{FF2B5EF4-FFF2-40B4-BE49-F238E27FC236}">
                <a16:creationId xmlns:a16="http://schemas.microsoft.com/office/drawing/2014/main" id="{636A723C-C15E-DD81-7189-CFA5D70243A9}"/>
              </a:ext>
            </a:extLst>
          </p:cNvPr>
          <p:cNvSpPr txBox="1">
            <a:spLocks/>
          </p:cNvSpPr>
          <p:nvPr userDrawn="1"/>
        </p:nvSpPr>
        <p:spPr>
          <a:xfrm>
            <a:off x="647700" y="1762728"/>
            <a:ext cx="450695" cy="923330"/>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6000" b="1" i="0" kern="1200">
                <a:solidFill>
                  <a:schemeClr val="tx1"/>
                </a:solidFill>
                <a:latin typeface="Calibri" panose="020F0502020204030204" pitchFamily="34" charset="0"/>
                <a:ea typeface="Calibri Light" panose="020F0302020204030204" pitchFamily="34" charset="0"/>
                <a:cs typeface="Calibri" panose="020F0502020204030204" pitchFamily="34" charset="0"/>
              </a:defRPr>
            </a:lvl1pPr>
          </a:lstStyle>
          <a:p>
            <a:r>
              <a:rPr lang="en-US">
                <a:solidFill>
                  <a:schemeClr val="accent2"/>
                </a:solidFill>
              </a:rPr>
              <a:t>“</a:t>
            </a:r>
          </a:p>
        </p:txBody>
      </p:sp>
    </p:spTree>
    <p:extLst>
      <p:ext uri="{BB962C8B-B14F-4D97-AF65-F5344CB8AC3E}">
        <p14:creationId xmlns:p14="http://schemas.microsoft.com/office/powerpoint/2010/main" val="330395752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Quote+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DEA029-C2BF-93AE-56B7-39E611F58B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7701" y="6415709"/>
            <a:ext cx="495300" cy="182096"/>
          </a:xfrm>
          <a:prstGeom prst="rect">
            <a:avLst/>
          </a:prstGeom>
        </p:spPr>
      </p:pic>
      <p:sp>
        <p:nvSpPr>
          <p:cNvPr id="11" name="Title 2">
            <a:extLst>
              <a:ext uri="{FF2B5EF4-FFF2-40B4-BE49-F238E27FC236}">
                <a16:creationId xmlns:a16="http://schemas.microsoft.com/office/drawing/2014/main" id="{E4D0B811-ED8A-9D55-BC17-49A3393806F6}"/>
              </a:ext>
            </a:extLst>
          </p:cNvPr>
          <p:cNvSpPr>
            <a:spLocks noGrp="1"/>
          </p:cNvSpPr>
          <p:nvPr>
            <p:ph type="title" hasCustomPrompt="1"/>
          </p:nvPr>
        </p:nvSpPr>
        <p:spPr>
          <a:xfrm>
            <a:off x="5091684" y="1455006"/>
            <a:ext cx="6452616" cy="2215991"/>
          </a:xfrm>
          <a:prstGeom prst="rect">
            <a:avLst/>
          </a:prstGeom>
        </p:spPr>
        <p:txBody>
          <a:bodyPr wrap="square">
            <a:spAutoFit/>
          </a:bodyPr>
          <a:lstStyle>
            <a:lvl1pPr>
              <a:defRPr sz="3600" b="1" i="0">
                <a:solidFill>
                  <a:srgbClr val="000000"/>
                </a:solidFill>
                <a:latin typeface="Calibri" panose="020F0502020204030204" pitchFamily="34" charset="0"/>
                <a:cs typeface="Calibri" panose="020F0502020204030204" pitchFamily="34" charset="0"/>
              </a:defRPr>
            </a:lvl1pPr>
          </a:lstStyle>
          <a:p>
            <a:r>
              <a:rPr lang="en-US"/>
              <a:t>Sometimes you need to add a slightly longer quote. Sometimes you need to add a slightly longer quote.”</a:t>
            </a:r>
          </a:p>
        </p:txBody>
      </p:sp>
      <p:sp>
        <p:nvSpPr>
          <p:cNvPr id="12" name="Text Placeholder 4">
            <a:extLst>
              <a:ext uri="{FF2B5EF4-FFF2-40B4-BE49-F238E27FC236}">
                <a16:creationId xmlns:a16="http://schemas.microsoft.com/office/drawing/2014/main" id="{715767D7-CA92-A238-92D2-5F669365D486}"/>
              </a:ext>
            </a:extLst>
          </p:cNvPr>
          <p:cNvSpPr>
            <a:spLocks noGrp="1"/>
          </p:cNvSpPr>
          <p:nvPr>
            <p:ph type="body" sz="quarter" idx="16" hasCustomPrompt="1"/>
          </p:nvPr>
        </p:nvSpPr>
        <p:spPr>
          <a:xfrm>
            <a:off x="5091683" y="4434840"/>
            <a:ext cx="4554537" cy="507831"/>
          </a:xfrm>
          <a:prstGeom prst="rect">
            <a:avLst/>
          </a:prstGeom>
        </p:spPr>
        <p:txBody>
          <a:bodyPr wrap="square" anchor="t" anchorCtr="0">
            <a:spAutoFit/>
          </a:bodyPr>
          <a:lstStyle>
            <a:lvl1pPr>
              <a:defRPr sz="1400" b="1" i="0">
                <a:solidFill>
                  <a:srgbClr val="000000"/>
                </a:solidFill>
                <a:latin typeface="Calibri" panose="020F0502020204030204" pitchFamily="34" charset="0"/>
                <a:cs typeface="Calibri" panose="020F0502020204030204" pitchFamily="34" charset="0"/>
              </a:defRPr>
            </a:lvl1pPr>
          </a:lstStyle>
          <a:p>
            <a:pPr lvl="0"/>
            <a:r>
              <a:rPr lang="en-US" err="1"/>
              <a:t>Firstname</a:t>
            </a:r>
            <a:r>
              <a:rPr lang="en-US"/>
              <a:t> </a:t>
            </a:r>
            <a:r>
              <a:rPr lang="en-US" err="1"/>
              <a:t>Lastname</a:t>
            </a:r>
            <a:endParaRPr lang="en-US"/>
          </a:p>
          <a:p>
            <a:pPr lvl="0"/>
            <a:r>
              <a:rPr lang="en-US"/>
              <a:t>Job Title, Company</a:t>
            </a:r>
          </a:p>
        </p:txBody>
      </p:sp>
      <p:sp>
        <p:nvSpPr>
          <p:cNvPr id="13" name="Picture Placeholder 8">
            <a:extLst>
              <a:ext uri="{FF2B5EF4-FFF2-40B4-BE49-F238E27FC236}">
                <a16:creationId xmlns:a16="http://schemas.microsoft.com/office/drawing/2014/main" id="{93D416F1-8A75-DCD6-2A1A-B16BE09ABC02}"/>
              </a:ext>
            </a:extLst>
          </p:cNvPr>
          <p:cNvSpPr>
            <a:spLocks noGrp="1"/>
          </p:cNvSpPr>
          <p:nvPr>
            <p:ph type="pic" sz="quarter" idx="26"/>
          </p:nvPr>
        </p:nvSpPr>
        <p:spPr>
          <a:xfrm>
            <a:off x="634347" y="1562100"/>
            <a:ext cx="3726051" cy="4100476"/>
          </a:xfrm>
          <a:prstGeom prst="rect">
            <a:avLst/>
          </a:prstGeom>
        </p:spPr>
        <p:txBody>
          <a:bodyPr/>
          <a:lstStyle>
            <a:lvl1pPr>
              <a:defRPr>
                <a:solidFill>
                  <a:srgbClr val="000000"/>
                </a:solidFill>
              </a:defRPr>
            </a:lvl1pPr>
          </a:lstStyle>
          <a:p>
            <a:endParaRPr lang="en-US"/>
          </a:p>
        </p:txBody>
      </p:sp>
      <p:sp>
        <p:nvSpPr>
          <p:cNvPr id="14" name="Title 2">
            <a:extLst>
              <a:ext uri="{FF2B5EF4-FFF2-40B4-BE49-F238E27FC236}">
                <a16:creationId xmlns:a16="http://schemas.microsoft.com/office/drawing/2014/main" id="{8EB1EBBF-7474-72D1-50C0-54A45DCBFB2E}"/>
              </a:ext>
            </a:extLst>
          </p:cNvPr>
          <p:cNvSpPr txBox="1">
            <a:spLocks/>
          </p:cNvSpPr>
          <p:nvPr userDrawn="1"/>
        </p:nvSpPr>
        <p:spPr>
          <a:xfrm>
            <a:off x="4772719" y="1455006"/>
            <a:ext cx="294582" cy="553998"/>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600" b="1" i="0" kern="1200">
                <a:solidFill>
                  <a:srgbClr val="000000"/>
                </a:solidFill>
                <a:latin typeface="Calibri" panose="020F0502020204030204" pitchFamily="34" charset="0"/>
                <a:ea typeface="Calibri Light" panose="020F0302020204030204" pitchFamily="34" charset="0"/>
                <a:cs typeface="Calibri" panose="020F0502020204030204" pitchFamily="34" charset="0"/>
              </a:defRPr>
            </a:lvl1pPr>
          </a:lstStyle>
          <a:p>
            <a:r>
              <a:rPr lang="en-US"/>
              <a:t>“</a:t>
            </a:r>
          </a:p>
        </p:txBody>
      </p:sp>
      <p:sp>
        <p:nvSpPr>
          <p:cNvPr id="3" name="TextBox 2">
            <a:extLst>
              <a:ext uri="{FF2B5EF4-FFF2-40B4-BE49-F238E27FC236}">
                <a16:creationId xmlns:a16="http://schemas.microsoft.com/office/drawing/2014/main" id="{F46F9EF5-29E8-93D3-E218-354474130A6A}"/>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4" name="Text Placeholder 3">
            <a:extLst>
              <a:ext uri="{FF2B5EF4-FFF2-40B4-BE49-F238E27FC236}">
                <a16:creationId xmlns:a16="http://schemas.microsoft.com/office/drawing/2014/main" id="{01E1A170-BC35-F789-C222-B52ABECE94F7}"/>
              </a:ext>
            </a:extLst>
          </p:cNvPr>
          <p:cNvSpPr txBox="1">
            <a:spLocks/>
          </p:cNvSpPr>
          <p:nvPr userDrawn="1"/>
        </p:nvSpPr>
        <p:spPr>
          <a:xfrm>
            <a:off x="11340916"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
        <p:nvSpPr>
          <p:cNvPr id="5" name="Text Placeholder 4">
            <a:extLst>
              <a:ext uri="{FF2B5EF4-FFF2-40B4-BE49-F238E27FC236}">
                <a16:creationId xmlns:a16="http://schemas.microsoft.com/office/drawing/2014/main" id="{33FEC108-AFBF-BADD-5D48-8FC6C3718F2C}"/>
              </a:ext>
            </a:extLst>
          </p:cNvPr>
          <p:cNvSpPr>
            <a:spLocks noGrp="1"/>
          </p:cNvSpPr>
          <p:nvPr>
            <p:ph type="body" sz="quarter" idx="11" hasCustomPrompt="1"/>
          </p:nvPr>
        </p:nvSpPr>
        <p:spPr>
          <a:xfrm>
            <a:off x="630197" y="419100"/>
            <a:ext cx="3732914" cy="153888"/>
          </a:xfrm>
          <a:prstGeom prst="rect">
            <a:avLst/>
          </a:prstGeom>
        </p:spPr>
        <p:txBody>
          <a:bodyPr wrap="square">
            <a:spAutoFit/>
          </a:bodyPr>
          <a:lstStyle>
            <a:lvl1pPr>
              <a:lnSpc>
                <a:spcPct val="100000"/>
              </a:lnSpc>
              <a:spcBef>
                <a:spcPts val="0"/>
              </a:spcBef>
              <a:defRPr sz="1000" b="0" spc="300">
                <a:solidFill>
                  <a:schemeClr val="tx1"/>
                </a:solidFill>
                <a:latin typeface="+mj-lt"/>
                <a:cs typeface="Calibri Light" panose="020F0302020204030204" pitchFamily="34" charset="0"/>
              </a:defRPr>
            </a:lvl1pPr>
            <a:lvl2pPr>
              <a:buNone/>
              <a:defRPr/>
            </a:lvl2pPr>
          </a:lstStyle>
          <a:p>
            <a:pPr lvl="0"/>
            <a:r>
              <a:rPr lang="en-US">
                <a:effectLst/>
              </a:rPr>
              <a:t>SECTION TITLE</a:t>
            </a:r>
            <a:endParaRPr lang="en-US"/>
          </a:p>
        </p:txBody>
      </p:sp>
    </p:spTree>
    <p:extLst>
      <p:ext uri="{BB962C8B-B14F-4D97-AF65-F5344CB8AC3E}">
        <p14:creationId xmlns:p14="http://schemas.microsoft.com/office/powerpoint/2010/main" val="48332760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Shorter_Title_Half_P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40E1BA6-2B94-3FB9-8A61-22A11D25EDE1}"/>
              </a:ext>
            </a:extLst>
          </p:cNvPr>
          <p:cNvSpPr>
            <a:spLocks noGrp="1"/>
          </p:cNvSpPr>
          <p:nvPr>
            <p:ph type="pic" sz="quarter" idx="24"/>
          </p:nvPr>
        </p:nvSpPr>
        <p:spPr>
          <a:xfrm>
            <a:off x="6123008" y="0"/>
            <a:ext cx="6068992" cy="6858000"/>
          </a:xfrm>
          <a:prstGeom prst="rect">
            <a:avLst/>
          </a:prstGeom>
        </p:spPr>
        <p:txBody>
          <a:bodyPr/>
          <a:lstStyle/>
          <a:p>
            <a:endParaRPr lang="en-US"/>
          </a:p>
        </p:txBody>
      </p:sp>
      <p:sp>
        <p:nvSpPr>
          <p:cNvPr id="6" name="Text Placeholder 4">
            <a:extLst>
              <a:ext uri="{FF2B5EF4-FFF2-40B4-BE49-F238E27FC236}">
                <a16:creationId xmlns:a16="http://schemas.microsoft.com/office/drawing/2014/main" id="{5DF60C00-4DF7-EA8B-64E5-6D8707C3F163}"/>
              </a:ext>
            </a:extLst>
          </p:cNvPr>
          <p:cNvSpPr>
            <a:spLocks noGrp="1"/>
          </p:cNvSpPr>
          <p:nvPr>
            <p:ph type="body" sz="quarter" idx="25" hasCustomPrompt="1"/>
          </p:nvPr>
        </p:nvSpPr>
        <p:spPr>
          <a:xfrm>
            <a:off x="635825" y="4670399"/>
            <a:ext cx="5151216" cy="372538"/>
          </a:xfrm>
          <a:prstGeom prst="rect">
            <a:avLst/>
          </a:prstGeom>
        </p:spPr>
        <p:txBody>
          <a:bodyPr wrap="square">
            <a:spAutoFit/>
          </a:bodyPr>
          <a:lstStyle>
            <a:lvl1pPr>
              <a:lnSpc>
                <a:spcPct val="150000"/>
              </a:lnSpc>
              <a:spcBef>
                <a:spcPts val="0"/>
              </a:spcBef>
              <a:defRPr sz="180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effectLst/>
              </a:rPr>
              <a:t>Sub-description text goes here over one or two lines</a:t>
            </a:r>
            <a:endParaRPr lang="en-US"/>
          </a:p>
        </p:txBody>
      </p:sp>
      <p:sp>
        <p:nvSpPr>
          <p:cNvPr id="7" name="Text Placeholder 4">
            <a:extLst>
              <a:ext uri="{FF2B5EF4-FFF2-40B4-BE49-F238E27FC236}">
                <a16:creationId xmlns:a16="http://schemas.microsoft.com/office/drawing/2014/main" id="{1CED6F17-ABB3-3BF2-0943-BB3D363DB394}"/>
              </a:ext>
            </a:extLst>
          </p:cNvPr>
          <p:cNvSpPr>
            <a:spLocks noGrp="1"/>
          </p:cNvSpPr>
          <p:nvPr>
            <p:ph type="body" sz="quarter" idx="12" hasCustomPrompt="1"/>
          </p:nvPr>
        </p:nvSpPr>
        <p:spPr>
          <a:xfrm>
            <a:off x="635825" y="5393921"/>
            <a:ext cx="5185941" cy="200055"/>
          </a:xfrm>
          <a:prstGeom prst="rect">
            <a:avLst/>
          </a:prstGeom>
        </p:spPr>
        <p:txBody>
          <a:bodyPr wrap="square">
            <a:spAutoFit/>
          </a:bodyPr>
          <a:lstStyle>
            <a:lvl1pPr>
              <a:lnSpc>
                <a:spcPct val="100000"/>
              </a:lnSpc>
              <a:spcBef>
                <a:spcPts val="0"/>
              </a:spcBef>
              <a:defRPr sz="1300" b="1" i="0" spc="400" baseline="0">
                <a:solidFill>
                  <a:srgbClr val="00F6FF"/>
                </a:solidFill>
                <a:latin typeface="Calibri" panose="020F0502020204030204" pitchFamily="34" charset="0"/>
                <a:cs typeface="Calibri" panose="020F0502020204030204" pitchFamily="34" charset="0"/>
              </a:defRPr>
            </a:lvl1pPr>
            <a:lvl2pPr>
              <a:buNone/>
              <a:defRPr/>
            </a:lvl2pPr>
          </a:lstStyle>
          <a:p>
            <a:pPr lvl="0"/>
            <a:r>
              <a:rPr lang="en-US">
                <a:effectLst/>
              </a:rPr>
              <a:t>DECEMBER 2022</a:t>
            </a:r>
            <a:endParaRPr lang="en-US"/>
          </a:p>
        </p:txBody>
      </p:sp>
      <p:sp>
        <p:nvSpPr>
          <p:cNvPr id="8" name="Text Placeholder 4">
            <a:extLst>
              <a:ext uri="{FF2B5EF4-FFF2-40B4-BE49-F238E27FC236}">
                <a16:creationId xmlns:a16="http://schemas.microsoft.com/office/drawing/2014/main" id="{03242F72-C056-2877-37FC-0C0E8E2FA1E4}"/>
              </a:ext>
            </a:extLst>
          </p:cNvPr>
          <p:cNvSpPr>
            <a:spLocks noGrp="1"/>
          </p:cNvSpPr>
          <p:nvPr>
            <p:ph type="body" sz="quarter" idx="26" hasCustomPrompt="1"/>
          </p:nvPr>
        </p:nvSpPr>
        <p:spPr>
          <a:xfrm>
            <a:off x="635825" y="1653938"/>
            <a:ext cx="5139642" cy="1846659"/>
          </a:xfrm>
          <a:prstGeom prst="rect">
            <a:avLst/>
          </a:prstGeom>
        </p:spPr>
        <p:txBody>
          <a:bodyPr wrap="square">
            <a:spAutoFit/>
          </a:bodyPr>
          <a:lstStyle>
            <a:lvl1pPr>
              <a:lnSpc>
                <a:spcPct val="100000"/>
              </a:lnSpc>
              <a:spcBef>
                <a:spcPts val="0"/>
              </a:spcBef>
              <a:defRPr sz="6000" b="0" i="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t>Cover with Shorter Title</a:t>
            </a:r>
          </a:p>
        </p:txBody>
      </p:sp>
      <p:pic>
        <p:nvPicPr>
          <p:cNvPr id="9" name="Picture 8">
            <a:extLst>
              <a:ext uri="{FF2B5EF4-FFF2-40B4-BE49-F238E27FC236}">
                <a16:creationId xmlns:a16="http://schemas.microsoft.com/office/drawing/2014/main" id="{522237D0-4B7C-4C74-1B34-6585F8B84C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699" y="716555"/>
            <a:ext cx="658001" cy="241912"/>
          </a:xfrm>
          <a:prstGeom prst="rect">
            <a:avLst/>
          </a:prstGeom>
        </p:spPr>
      </p:pic>
    </p:spTree>
    <p:extLst>
      <p:ext uri="{BB962C8B-B14F-4D97-AF65-F5344CB8AC3E}">
        <p14:creationId xmlns:p14="http://schemas.microsoft.com/office/powerpoint/2010/main" val="1699840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Image_Black">
    <p:bg>
      <p:bgPr>
        <a:solidFill>
          <a:schemeClr val="accent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433DDFE8-68E0-F21D-DCE9-D9E38F969DA2}"/>
              </a:ext>
            </a:extLst>
          </p:cNvPr>
          <p:cNvSpPr>
            <a:spLocks noGrp="1"/>
          </p:cNvSpPr>
          <p:nvPr>
            <p:ph type="body" sz="quarter" idx="11" hasCustomPrompt="1"/>
          </p:nvPr>
        </p:nvSpPr>
        <p:spPr>
          <a:xfrm>
            <a:off x="628122" y="420624"/>
            <a:ext cx="3732914" cy="153888"/>
          </a:xfrm>
          <a:prstGeom prst="rect">
            <a:avLst/>
          </a:prstGeom>
        </p:spPr>
        <p:txBody>
          <a:bodyPr wrap="square">
            <a:spAutoFit/>
          </a:bodyPr>
          <a:lstStyle>
            <a:lvl1pPr>
              <a:lnSpc>
                <a:spcPct val="100000"/>
              </a:lnSpc>
              <a:spcBef>
                <a:spcPts val="0"/>
              </a:spcBef>
              <a:defRPr sz="1000" b="0" spc="300">
                <a:solidFill>
                  <a:schemeClr val="bg1"/>
                </a:solidFill>
                <a:latin typeface="+mj-lt"/>
                <a:cs typeface="Calibri Light" panose="020F0302020204030204" pitchFamily="34" charset="0"/>
              </a:defRPr>
            </a:lvl1pPr>
            <a:lvl2pPr>
              <a:buNone/>
              <a:defRPr/>
            </a:lvl2pPr>
          </a:lstStyle>
          <a:p>
            <a:pPr lvl="0"/>
            <a:r>
              <a:rPr lang="en-US">
                <a:effectLst/>
              </a:rPr>
              <a:t>SECTION TITLE</a:t>
            </a:r>
            <a:endParaRPr lang="en-US"/>
          </a:p>
        </p:txBody>
      </p:sp>
      <p:sp>
        <p:nvSpPr>
          <p:cNvPr id="11" name="Title 2">
            <a:extLst>
              <a:ext uri="{FF2B5EF4-FFF2-40B4-BE49-F238E27FC236}">
                <a16:creationId xmlns:a16="http://schemas.microsoft.com/office/drawing/2014/main" id="{E4D0B811-ED8A-9D55-BC17-49A3393806F6}"/>
              </a:ext>
            </a:extLst>
          </p:cNvPr>
          <p:cNvSpPr>
            <a:spLocks noGrp="1"/>
          </p:cNvSpPr>
          <p:nvPr>
            <p:ph type="title" hasCustomPrompt="1"/>
          </p:nvPr>
        </p:nvSpPr>
        <p:spPr>
          <a:xfrm>
            <a:off x="5091684" y="1455006"/>
            <a:ext cx="6452616" cy="2215991"/>
          </a:xfrm>
          <a:prstGeom prst="rect">
            <a:avLst/>
          </a:prstGeom>
        </p:spPr>
        <p:txBody>
          <a:bodyPr wrap="square">
            <a:spAutoFit/>
          </a:bodyPr>
          <a:lstStyle>
            <a:lvl1pPr>
              <a:defRPr sz="3600" b="1" i="0">
                <a:solidFill>
                  <a:schemeClr val="bg1"/>
                </a:solidFill>
                <a:latin typeface="Calibri" panose="020F0502020204030204" pitchFamily="34" charset="0"/>
                <a:cs typeface="Calibri" panose="020F0502020204030204" pitchFamily="34" charset="0"/>
              </a:defRPr>
            </a:lvl1pPr>
          </a:lstStyle>
          <a:p>
            <a:r>
              <a:rPr lang="en-US"/>
              <a:t>Sometimes you need to add a slightly longer quote. Sometimes you need to add a slightly longer quote.”</a:t>
            </a:r>
          </a:p>
        </p:txBody>
      </p:sp>
      <p:sp>
        <p:nvSpPr>
          <p:cNvPr id="12" name="Text Placeholder 4">
            <a:extLst>
              <a:ext uri="{FF2B5EF4-FFF2-40B4-BE49-F238E27FC236}">
                <a16:creationId xmlns:a16="http://schemas.microsoft.com/office/drawing/2014/main" id="{715767D7-CA92-A238-92D2-5F669365D486}"/>
              </a:ext>
            </a:extLst>
          </p:cNvPr>
          <p:cNvSpPr>
            <a:spLocks noGrp="1"/>
          </p:cNvSpPr>
          <p:nvPr>
            <p:ph type="body" sz="quarter" idx="16" hasCustomPrompt="1"/>
          </p:nvPr>
        </p:nvSpPr>
        <p:spPr>
          <a:xfrm>
            <a:off x="5091683" y="4434840"/>
            <a:ext cx="4554537" cy="507831"/>
          </a:xfrm>
          <a:prstGeom prst="rect">
            <a:avLst/>
          </a:prstGeom>
        </p:spPr>
        <p:txBody>
          <a:bodyPr wrap="square" anchor="t" anchorCtr="0">
            <a:spAutoFit/>
          </a:bodyPr>
          <a:lstStyle>
            <a:lvl1pPr>
              <a:defRPr sz="1400" b="1" i="0">
                <a:solidFill>
                  <a:schemeClr val="bg1"/>
                </a:solidFill>
                <a:latin typeface="Calibri" panose="020F0502020204030204" pitchFamily="34" charset="0"/>
                <a:cs typeface="Calibri" panose="020F0502020204030204" pitchFamily="34" charset="0"/>
              </a:defRPr>
            </a:lvl1pPr>
          </a:lstStyle>
          <a:p>
            <a:pPr lvl="0"/>
            <a:r>
              <a:rPr lang="en-US" err="1"/>
              <a:t>Firstname</a:t>
            </a:r>
            <a:r>
              <a:rPr lang="en-US"/>
              <a:t> </a:t>
            </a:r>
            <a:r>
              <a:rPr lang="en-US" err="1"/>
              <a:t>Lastname</a:t>
            </a:r>
            <a:endParaRPr lang="en-US"/>
          </a:p>
          <a:p>
            <a:pPr lvl="0"/>
            <a:r>
              <a:rPr lang="en-US"/>
              <a:t>Job Title, Company</a:t>
            </a:r>
          </a:p>
        </p:txBody>
      </p:sp>
      <p:sp>
        <p:nvSpPr>
          <p:cNvPr id="13" name="Picture Placeholder 8">
            <a:extLst>
              <a:ext uri="{FF2B5EF4-FFF2-40B4-BE49-F238E27FC236}">
                <a16:creationId xmlns:a16="http://schemas.microsoft.com/office/drawing/2014/main" id="{93D416F1-8A75-DCD6-2A1A-B16BE09ABC02}"/>
              </a:ext>
            </a:extLst>
          </p:cNvPr>
          <p:cNvSpPr>
            <a:spLocks noGrp="1"/>
          </p:cNvSpPr>
          <p:nvPr>
            <p:ph type="pic" sz="quarter" idx="26"/>
          </p:nvPr>
        </p:nvSpPr>
        <p:spPr>
          <a:xfrm>
            <a:off x="634347" y="1562100"/>
            <a:ext cx="3726051" cy="4100476"/>
          </a:xfrm>
          <a:prstGeom prst="rect">
            <a:avLst/>
          </a:prstGeom>
        </p:spPr>
        <p:txBody>
          <a:bodyPr/>
          <a:lstStyle>
            <a:lvl1pPr>
              <a:defRPr>
                <a:solidFill>
                  <a:schemeClr val="bg1"/>
                </a:solidFill>
              </a:defRPr>
            </a:lvl1pPr>
          </a:lstStyle>
          <a:p>
            <a:endParaRPr lang="en-US"/>
          </a:p>
        </p:txBody>
      </p:sp>
      <p:sp>
        <p:nvSpPr>
          <p:cNvPr id="14" name="Title 2">
            <a:extLst>
              <a:ext uri="{FF2B5EF4-FFF2-40B4-BE49-F238E27FC236}">
                <a16:creationId xmlns:a16="http://schemas.microsoft.com/office/drawing/2014/main" id="{8EB1EBBF-7474-72D1-50C0-54A45DCBFB2E}"/>
              </a:ext>
            </a:extLst>
          </p:cNvPr>
          <p:cNvSpPr txBox="1">
            <a:spLocks/>
          </p:cNvSpPr>
          <p:nvPr userDrawn="1"/>
        </p:nvSpPr>
        <p:spPr>
          <a:xfrm>
            <a:off x="4772719" y="1455006"/>
            <a:ext cx="294582" cy="553998"/>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600" b="1" i="0" kern="1200">
                <a:solidFill>
                  <a:srgbClr val="000000"/>
                </a:solidFill>
                <a:latin typeface="Calibri" panose="020F0502020204030204" pitchFamily="34" charset="0"/>
                <a:ea typeface="Calibri Light" panose="020F0302020204030204" pitchFamily="34" charset="0"/>
                <a:cs typeface="Calibri" panose="020F0502020204030204" pitchFamily="34" charset="0"/>
              </a:defRPr>
            </a:lvl1pPr>
          </a:lstStyle>
          <a:p>
            <a:r>
              <a:rPr lang="en-US">
                <a:solidFill>
                  <a:schemeClr val="bg1"/>
                </a:solidFill>
              </a:rPr>
              <a:t>“</a:t>
            </a:r>
          </a:p>
        </p:txBody>
      </p:sp>
    </p:spTree>
    <p:extLst>
      <p:ext uri="{BB962C8B-B14F-4D97-AF65-F5344CB8AC3E}">
        <p14:creationId xmlns:p14="http://schemas.microsoft.com/office/powerpoint/2010/main" val="377497004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Image_Black_Blur">
    <p:bg>
      <p:bgPr>
        <a:solidFill>
          <a:schemeClr val="accent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433DDFE8-68E0-F21D-DCE9-D9E38F969DA2}"/>
              </a:ext>
            </a:extLst>
          </p:cNvPr>
          <p:cNvSpPr>
            <a:spLocks noGrp="1"/>
          </p:cNvSpPr>
          <p:nvPr>
            <p:ph type="body" sz="quarter" idx="11" hasCustomPrompt="1"/>
          </p:nvPr>
        </p:nvSpPr>
        <p:spPr>
          <a:xfrm>
            <a:off x="628122" y="420624"/>
            <a:ext cx="3732914" cy="153888"/>
          </a:xfrm>
          <a:prstGeom prst="rect">
            <a:avLst/>
          </a:prstGeom>
        </p:spPr>
        <p:txBody>
          <a:bodyPr wrap="square">
            <a:spAutoFit/>
          </a:bodyPr>
          <a:lstStyle>
            <a:lvl1pPr>
              <a:lnSpc>
                <a:spcPct val="100000"/>
              </a:lnSpc>
              <a:spcBef>
                <a:spcPts val="0"/>
              </a:spcBef>
              <a:defRPr sz="1000" b="0" spc="300">
                <a:solidFill>
                  <a:schemeClr val="bg1"/>
                </a:solidFill>
                <a:latin typeface="+mj-lt"/>
                <a:cs typeface="Calibri Light" panose="020F0302020204030204" pitchFamily="34" charset="0"/>
              </a:defRPr>
            </a:lvl1pPr>
            <a:lvl2pPr>
              <a:buNone/>
              <a:defRPr/>
            </a:lvl2pPr>
          </a:lstStyle>
          <a:p>
            <a:pPr lvl="0"/>
            <a:r>
              <a:rPr lang="en-US">
                <a:effectLst/>
              </a:rPr>
              <a:t>SECTION TITLE</a:t>
            </a:r>
            <a:endParaRPr lang="en-US"/>
          </a:p>
        </p:txBody>
      </p:sp>
      <p:sp>
        <p:nvSpPr>
          <p:cNvPr id="11" name="Title 2">
            <a:extLst>
              <a:ext uri="{FF2B5EF4-FFF2-40B4-BE49-F238E27FC236}">
                <a16:creationId xmlns:a16="http://schemas.microsoft.com/office/drawing/2014/main" id="{E4D0B811-ED8A-9D55-BC17-49A3393806F6}"/>
              </a:ext>
            </a:extLst>
          </p:cNvPr>
          <p:cNvSpPr>
            <a:spLocks noGrp="1"/>
          </p:cNvSpPr>
          <p:nvPr>
            <p:ph type="title" hasCustomPrompt="1"/>
          </p:nvPr>
        </p:nvSpPr>
        <p:spPr>
          <a:xfrm>
            <a:off x="5091684" y="1455006"/>
            <a:ext cx="6452616" cy="2215991"/>
          </a:xfrm>
          <a:prstGeom prst="rect">
            <a:avLst/>
          </a:prstGeom>
        </p:spPr>
        <p:txBody>
          <a:bodyPr wrap="square">
            <a:spAutoFit/>
          </a:bodyPr>
          <a:lstStyle>
            <a:lvl1pPr>
              <a:defRPr sz="3600" b="1" i="0">
                <a:solidFill>
                  <a:schemeClr val="bg1"/>
                </a:solidFill>
                <a:latin typeface="Calibri" panose="020F0502020204030204" pitchFamily="34" charset="0"/>
                <a:cs typeface="Calibri" panose="020F0502020204030204" pitchFamily="34" charset="0"/>
              </a:defRPr>
            </a:lvl1pPr>
          </a:lstStyle>
          <a:p>
            <a:r>
              <a:rPr lang="en-US"/>
              <a:t>Sometimes you need to add a slightly longer quote. Sometimes you need to add a slightly longer quote.”</a:t>
            </a:r>
          </a:p>
        </p:txBody>
      </p:sp>
      <p:sp>
        <p:nvSpPr>
          <p:cNvPr id="12" name="Text Placeholder 4">
            <a:extLst>
              <a:ext uri="{FF2B5EF4-FFF2-40B4-BE49-F238E27FC236}">
                <a16:creationId xmlns:a16="http://schemas.microsoft.com/office/drawing/2014/main" id="{715767D7-CA92-A238-92D2-5F669365D486}"/>
              </a:ext>
            </a:extLst>
          </p:cNvPr>
          <p:cNvSpPr>
            <a:spLocks noGrp="1"/>
          </p:cNvSpPr>
          <p:nvPr>
            <p:ph type="body" sz="quarter" idx="16" hasCustomPrompt="1"/>
          </p:nvPr>
        </p:nvSpPr>
        <p:spPr>
          <a:xfrm>
            <a:off x="5091683" y="4434840"/>
            <a:ext cx="4554537" cy="507831"/>
          </a:xfrm>
          <a:prstGeom prst="rect">
            <a:avLst/>
          </a:prstGeom>
        </p:spPr>
        <p:txBody>
          <a:bodyPr wrap="square" anchor="t" anchorCtr="0">
            <a:spAutoFit/>
          </a:bodyPr>
          <a:lstStyle>
            <a:lvl1pPr>
              <a:defRPr sz="1400" b="1" i="0">
                <a:solidFill>
                  <a:schemeClr val="bg1"/>
                </a:solidFill>
                <a:latin typeface="Calibri" panose="020F0502020204030204" pitchFamily="34" charset="0"/>
                <a:cs typeface="Calibri" panose="020F0502020204030204" pitchFamily="34" charset="0"/>
              </a:defRPr>
            </a:lvl1pPr>
          </a:lstStyle>
          <a:p>
            <a:pPr lvl="0"/>
            <a:r>
              <a:rPr lang="en-US" err="1"/>
              <a:t>Firstname</a:t>
            </a:r>
            <a:r>
              <a:rPr lang="en-US"/>
              <a:t> </a:t>
            </a:r>
            <a:r>
              <a:rPr lang="en-US" err="1"/>
              <a:t>Lastname</a:t>
            </a:r>
            <a:endParaRPr lang="en-US"/>
          </a:p>
          <a:p>
            <a:pPr lvl="0"/>
            <a:r>
              <a:rPr lang="en-US"/>
              <a:t>Job Title, Company</a:t>
            </a:r>
          </a:p>
        </p:txBody>
      </p:sp>
      <p:sp>
        <p:nvSpPr>
          <p:cNvPr id="13" name="Picture Placeholder 8">
            <a:extLst>
              <a:ext uri="{FF2B5EF4-FFF2-40B4-BE49-F238E27FC236}">
                <a16:creationId xmlns:a16="http://schemas.microsoft.com/office/drawing/2014/main" id="{93D416F1-8A75-DCD6-2A1A-B16BE09ABC02}"/>
              </a:ext>
            </a:extLst>
          </p:cNvPr>
          <p:cNvSpPr>
            <a:spLocks noGrp="1"/>
          </p:cNvSpPr>
          <p:nvPr>
            <p:ph type="pic" sz="quarter" idx="26"/>
          </p:nvPr>
        </p:nvSpPr>
        <p:spPr>
          <a:xfrm>
            <a:off x="634347" y="1562100"/>
            <a:ext cx="3726051" cy="4100476"/>
          </a:xfrm>
          <a:prstGeom prst="rect">
            <a:avLst/>
          </a:prstGeom>
        </p:spPr>
        <p:txBody>
          <a:bodyPr/>
          <a:lstStyle>
            <a:lvl1pPr>
              <a:defRPr>
                <a:solidFill>
                  <a:schemeClr val="bg1"/>
                </a:solidFill>
              </a:defRPr>
            </a:lvl1pPr>
          </a:lstStyle>
          <a:p>
            <a:endParaRPr lang="en-US"/>
          </a:p>
        </p:txBody>
      </p:sp>
      <p:sp>
        <p:nvSpPr>
          <p:cNvPr id="14" name="Title 2">
            <a:extLst>
              <a:ext uri="{FF2B5EF4-FFF2-40B4-BE49-F238E27FC236}">
                <a16:creationId xmlns:a16="http://schemas.microsoft.com/office/drawing/2014/main" id="{8EB1EBBF-7474-72D1-50C0-54A45DCBFB2E}"/>
              </a:ext>
            </a:extLst>
          </p:cNvPr>
          <p:cNvSpPr txBox="1">
            <a:spLocks/>
          </p:cNvSpPr>
          <p:nvPr userDrawn="1"/>
        </p:nvSpPr>
        <p:spPr>
          <a:xfrm>
            <a:off x="4772719" y="1455006"/>
            <a:ext cx="294582" cy="553998"/>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600" b="1" i="0" kern="1200">
                <a:solidFill>
                  <a:srgbClr val="000000"/>
                </a:solidFill>
                <a:latin typeface="Calibri" panose="020F0502020204030204" pitchFamily="34" charset="0"/>
                <a:ea typeface="Calibri Light" panose="020F0302020204030204" pitchFamily="34" charset="0"/>
                <a:cs typeface="Calibri" panose="020F0502020204030204" pitchFamily="34" charset="0"/>
              </a:defRPr>
            </a:lvl1pPr>
          </a:lstStyle>
          <a:p>
            <a:r>
              <a:rPr lang="en-US">
                <a:solidFill>
                  <a:schemeClr val="bg1"/>
                </a:solidFill>
              </a:rPr>
              <a:t>“</a:t>
            </a:r>
          </a:p>
        </p:txBody>
      </p:sp>
    </p:spTree>
    <p:extLst>
      <p:ext uri="{BB962C8B-B14F-4D97-AF65-F5344CB8AC3E}">
        <p14:creationId xmlns:p14="http://schemas.microsoft.com/office/powerpoint/2010/main" val="349220107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Small_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455701-65C9-97B2-64E0-82F53FA37756}"/>
              </a:ext>
            </a:extLst>
          </p:cNvPr>
          <p:cNvSpPr>
            <a:spLocks noGrp="1"/>
          </p:cNvSpPr>
          <p:nvPr>
            <p:ph type="body" sz="quarter" idx="26" hasCustomPrompt="1"/>
          </p:nvPr>
        </p:nvSpPr>
        <p:spPr>
          <a:xfrm>
            <a:off x="633632" y="1714501"/>
            <a:ext cx="10896600" cy="480060"/>
          </a:xfrm>
          <a:prstGeom prst="rect">
            <a:avLst/>
          </a:prstGeom>
        </p:spPr>
        <p:txBody>
          <a:bodyPr/>
          <a:lstStyle>
            <a:lvl1pPr>
              <a:defRPr sz="1800" b="1" i="0">
                <a:latin typeface="Calibri" panose="020F0502020204030204" pitchFamily="34" charset="0"/>
                <a:cs typeface="Calibri" panose="020F0502020204030204" pitchFamily="34" charset="0"/>
              </a:defRPr>
            </a:lvl1pPr>
          </a:lstStyle>
          <a:p>
            <a:r>
              <a:rPr lang="en-US"/>
              <a:t>Lorem ipsum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a:t>
            </a:r>
          </a:p>
        </p:txBody>
      </p:sp>
      <p:sp>
        <p:nvSpPr>
          <p:cNvPr id="5" name="Text Placeholder 3">
            <a:extLst>
              <a:ext uri="{FF2B5EF4-FFF2-40B4-BE49-F238E27FC236}">
                <a16:creationId xmlns:a16="http://schemas.microsoft.com/office/drawing/2014/main" id="{7F93B36D-BA2E-1899-D9F4-FEAD1083B619}"/>
              </a:ext>
            </a:extLst>
          </p:cNvPr>
          <p:cNvSpPr>
            <a:spLocks noGrp="1"/>
          </p:cNvSpPr>
          <p:nvPr>
            <p:ph type="body" sz="quarter" idx="27" hasCustomPrompt="1"/>
          </p:nvPr>
        </p:nvSpPr>
        <p:spPr>
          <a:xfrm>
            <a:off x="633632" y="2252472"/>
            <a:ext cx="10896600" cy="1136904"/>
          </a:xfrm>
          <a:prstGeom prst="rect">
            <a:avLst/>
          </a:prstGeom>
        </p:spPr>
        <p:txBody>
          <a:bodyPr/>
          <a:lstStyle>
            <a:lvl1pPr>
              <a:defRPr sz="1400" b="0" i="0">
                <a:latin typeface="Calibri Light" panose="020F0302020204030204" pitchFamily="34" charset="0"/>
                <a:cs typeface="Calibri Light" panose="020F0302020204030204" pitchFamily="34" charset="0"/>
              </a:defRPr>
            </a:lvl1pPr>
          </a:lstStyle>
          <a:p>
            <a:r>
              <a:rPr lang="en-US"/>
              <a:t>When you just have a bunch of type and don’t want to try too hard. Lorem ipsum diam fames </a:t>
            </a:r>
            <a:r>
              <a:rPr lang="en-US" err="1"/>
              <a:t>augue</a:t>
            </a:r>
            <a:r>
              <a:rPr lang="en-US"/>
              <a:t> in </a:t>
            </a:r>
            <a:r>
              <a:rPr lang="en-US" err="1"/>
              <a:t>habitasse</a:t>
            </a:r>
            <a:r>
              <a:rPr lang="en-US"/>
              <a:t> </a:t>
            </a:r>
            <a:r>
              <a:rPr lang="en-US" err="1"/>
              <a:t>tempor</a:t>
            </a:r>
            <a:r>
              <a:rPr lang="en-US"/>
              <a:t> porta, </a:t>
            </a:r>
            <a:r>
              <a:rPr lang="en-US" err="1"/>
              <a:t>eleifend</a:t>
            </a:r>
            <a:r>
              <a:rPr lang="en-US"/>
              <a:t>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 vestibulum </a:t>
            </a:r>
            <a:r>
              <a:rPr lang="en-US" err="1"/>
              <a:t>eu</a:t>
            </a:r>
            <a:r>
              <a:rPr lang="en-US"/>
              <a:t> ac integer, </a:t>
            </a:r>
            <a:r>
              <a:rPr lang="en-US" err="1"/>
              <a:t>tellus</a:t>
            </a:r>
            <a:r>
              <a:rPr lang="en-US"/>
              <a:t> pharetra </a:t>
            </a:r>
            <a:r>
              <a:rPr lang="en-US" err="1"/>
              <a:t>dictumst</a:t>
            </a:r>
            <a:r>
              <a:rPr lang="en-US"/>
              <a:t> </a:t>
            </a:r>
            <a:r>
              <a:rPr lang="en-US" err="1"/>
              <a:t>fusce</a:t>
            </a:r>
            <a:r>
              <a:rPr lang="en-US"/>
              <a:t> </a:t>
            </a:r>
            <a:r>
              <a:rPr lang="en-US" err="1"/>
              <a:t>condimentum</a:t>
            </a:r>
            <a:r>
              <a:rPr lang="en-US"/>
              <a:t> ad </a:t>
            </a:r>
            <a:r>
              <a:rPr lang="en-US" err="1"/>
              <a:t>facilisis</a:t>
            </a:r>
            <a:r>
              <a:rPr lang="en-US"/>
              <a:t>.</a:t>
            </a:r>
          </a:p>
        </p:txBody>
      </p:sp>
      <p:sp>
        <p:nvSpPr>
          <p:cNvPr id="3" name="Title 1">
            <a:extLst>
              <a:ext uri="{FF2B5EF4-FFF2-40B4-BE49-F238E27FC236}">
                <a16:creationId xmlns:a16="http://schemas.microsoft.com/office/drawing/2014/main" id="{97BD50B6-BCAD-6C1D-94E4-391D6EFEDE1C}"/>
              </a:ext>
            </a:extLst>
          </p:cNvPr>
          <p:cNvSpPr>
            <a:spLocks noGrp="1"/>
          </p:cNvSpPr>
          <p:nvPr>
            <p:ph type="title" hasCustomPrompt="1"/>
          </p:nvPr>
        </p:nvSpPr>
        <p:spPr>
          <a:xfrm>
            <a:off x="633632" y="722842"/>
            <a:ext cx="1095670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6" name="Text Placeholder 10">
            <a:extLst>
              <a:ext uri="{FF2B5EF4-FFF2-40B4-BE49-F238E27FC236}">
                <a16:creationId xmlns:a16="http://schemas.microsoft.com/office/drawing/2014/main" id="{68B922CD-AA98-19C2-F226-24D0CD58A765}"/>
              </a:ext>
            </a:extLst>
          </p:cNvPr>
          <p:cNvSpPr>
            <a:spLocks noGrp="1"/>
          </p:cNvSpPr>
          <p:nvPr>
            <p:ph type="body" sz="quarter" idx="28" hasCustomPrompt="1"/>
          </p:nvPr>
        </p:nvSpPr>
        <p:spPr>
          <a:xfrm>
            <a:off x="633632" y="419099"/>
            <a:ext cx="1095670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59821133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Subtitle-Low">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A959DAE7-B533-7C26-06A9-299565EE084B}"/>
              </a:ext>
            </a:extLst>
          </p:cNvPr>
          <p:cNvSpPr>
            <a:spLocks noGrp="1"/>
          </p:cNvSpPr>
          <p:nvPr>
            <p:ph type="body" sz="quarter" idx="27" hasCustomPrompt="1"/>
          </p:nvPr>
        </p:nvSpPr>
        <p:spPr>
          <a:xfrm>
            <a:off x="633632" y="1448687"/>
            <a:ext cx="10877993" cy="480060"/>
          </a:xfrm>
          <a:prstGeom prst="rect">
            <a:avLst/>
          </a:prstGeom>
        </p:spPr>
        <p:txBody>
          <a:bodyPr/>
          <a:lstStyle>
            <a:lvl1pPr>
              <a:defRPr sz="1800" b="1" i="0">
                <a:latin typeface="Calibri" panose="020F0502020204030204" pitchFamily="34" charset="0"/>
                <a:cs typeface="Calibri" panose="020F0502020204030204" pitchFamily="34" charset="0"/>
              </a:defRPr>
            </a:lvl1pPr>
          </a:lstStyle>
          <a:p>
            <a:r>
              <a:rPr lang="en-US"/>
              <a:t>Lorem ipsum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a:t>
            </a:r>
          </a:p>
        </p:txBody>
      </p:sp>
      <p:sp>
        <p:nvSpPr>
          <p:cNvPr id="3" name="Title 1">
            <a:extLst>
              <a:ext uri="{FF2B5EF4-FFF2-40B4-BE49-F238E27FC236}">
                <a16:creationId xmlns:a16="http://schemas.microsoft.com/office/drawing/2014/main" id="{6AC9E8CA-88FF-A7D0-4471-3E5178A6D771}"/>
              </a:ext>
            </a:extLst>
          </p:cNvPr>
          <p:cNvSpPr>
            <a:spLocks noGrp="1"/>
          </p:cNvSpPr>
          <p:nvPr>
            <p:ph type="title" hasCustomPrompt="1"/>
          </p:nvPr>
        </p:nvSpPr>
        <p:spPr>
          <a:xfrm>
            <a:off x="633632" y="722842"/>
            <a:ext cx="1095670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5" name="Text Placeholder 10">
            <a:extLst>
              <a:ext uri="{FF2B5EF4-FFF2-40B4-BE49-F238E27FC236}">
                <a16:creationId xmlns:a16="http://schemas.microsoft.com/office/drawing/2014/main" id="{C5A5532C-1A44-601F-63DE-35FE9E5CCF9D}"/>
              </a:ext>
            </a:extLst>
          </p:cNvPr>
          <p:cNvSpPr>
            <a:spLocks noGrp="1"/>
          </p:cNvSpPr>
          <p:nvPr>
            <p:ph type="body" sz="quarter" idx="28" hasCustomPrompt="1"/>
          </p:nvPr>
        </p:nvSpPr>
        <p:spPr>
          <a:xfrm>
            <a:off x="633632" y="419099"/>
            <a:ext cx="1095670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3836754035"/>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lumn_Text">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7F0AAB83-32F0-44B8-4EEF-5A03F77A747E}"/>
              </a:ext>
            </a:extLst>
          </p:cNvPr>
          <p:cNvSpPr>
            <a:spLocks noGrp="1"/>
          </p:cNvSpPr>
          <p:nvPr>
            <p:ph type="body" sz="quarter" idx="16" hasCustomPrompt="1"/>
          </p:nvPr>
        </p:nvSpPr>
        <p:spPr>
          <a:xfrm>
            <a:off x="633632" y="2698291"/>
            <a:ext cx="4648200" cy="1265667"/>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a:t>
            </a:r>
          </a:p>
        </p:txBody>
      </p:sp>
      <p:sp>
        <p:nvSpPr>
          <p:cNvPr id="9" name="Text Placeholder 4">
            <a:extLst>
              <a:ext uri="{FF2B5EF4-FFF2-40B4-BE49-F238E27FC236}">
                <a16:creationId xmlns:a16="http://schemas.microsoft.com/office/drawing/2014/main" id="{DBBECED4-4691-EAD7-0FFE-7393254BBDC9}"/>
              </a:ext>
            </a:extLst>
          </p:cNvPr>
          <p:cNvSpPr>
            <a:spLocks noGrp="1"/>
          </p:cNvSpPr>
          <p:nvPr>
            <p:ph type="body" sz="quarter" idx="26" hasCustomPrompt="1"/>
          </p:nvPr>
        </p:nvSpPr>
        <p:spPr>
          <a:xfrm>
            <a:off x="633632" y="1752600"/>
            <a:ext cx="4648200"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a:t>
            </a:r>
          </a:p>
        </p:txBody>
      </p:sp>
      <p:sp>
        <p:nvSpPr>
          <p:cNvPr id="2" name="Text Placeholder 4">
            <a:extLst>
              <a:ext uri="{FF2B5EF4-FFF2-40B4-BE49-F238E27FC236}">
                <a16:creationId xmlns:a16="http://schemas.microsoft.com/office/drawing/2014/main" id="{2D5963C9-D5D1-84E3-AF7B-5BFA6D21DC39}"/>
              </a:ext>
            </a:extLst>
          </p:cNvPr>
          <p:cNvSpPr>
            <a:spLocks noGrp="1"/>
          </p:cNvSpPr>
          <p:nvPr>
            <p:ph type="body" sz="quarter" idx="27" hasCustomPrompt="1"/>
          </p:nvPr>
        </p:nvSpPr>
        <p:spPr>
          <a:xfrm>
            <a:off x="6272784" y="2698291"/>
            <a:ext cx="4648200" cy="1778628"/>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Cras sit integer </a:t>
            </a:r>
            <a:r>
              <a:rPr lang="en-US" err="1"/>
              <a:t>porttitor</a:t>
            </a:r>
            <a:r>
              <a:rPr lang="en-US"/>
              <a:t> </a:t>
            </a:r>
            <a:r>
              <a:rPr lang="en-US" err="1"/>
              <a:t>enim</a:t>
            </a:r>
            <a:r>
              <a:rPr lang="en-US"/>
              <a:t> </a:t>
            </a:r>
            <a:r>
              <a:rPr lang="en-US" err="1"/>
              <a:t>mauris</a:t>
            </a:r>
            <a:r>
              <a:rPr lang="en-US"/>
              <a:t> </a:t>
            </a:r>
            <a:r>
              <a:rPr lang="en-US" err="1"/>
              <a:t>morbi</a:t>
            </a:r>
            <a:r>
              <a:rPr lang="en-US"/>
              <a:t> </a:t>
            </a:r>
            <a:r>
              <a:rPr lang="en-US" err="1"/>
              <a:t>tincidunt</a:t>
            </a:r>
            <a:r>
              <a:rPr lang="en-US"/>
              <a:t> </a:t>
            </a:r>
            <a:r>
              <a:rPr lang="en-US" err="1"/>
              <a:t>sem</a:t>
            </a:r>
            <a:r>
              <a:rPr lang="en-US"/>
              <a:t> </a:t>
            </a:r>
            <a:r>
              <a:rPr lang="en-US" err="1"/>
              <a:t>volutpat</a:t>
            </a:r>
            <a:r>
              <a:rPr lang="en-US"/>
              <a:t>. </a:t>
            </a:r>
          </a:p>
        </p:txBody>
      </p:sp>
      <p:sp>
        <p:nvSpPr>
          <p:cNvPr id="4" name="Text Placeholder 4">
            <a:extLst>
              <a:ext uri="{FF2B5EF4-FFF2-40B4-BE49-F238E27FC236}">
                <a16:creationId xmlns:a16="http://schemas.microsoft.com/office/drawing/2014/main" id="{8205CA7F-D6DB-04A0-EA4C-4787388D3583}"/>
              </a:ext>
            </a:extLst>
          </p:cNvPr>
          <p:cNvSpPr>
            <a:spLocks noGrp="1"/>
          </p:cNvSpPr>
          <p:nvPr>
            <p:ph type="body" sz="quarter" idx="28" hasCustomPrompt="1"/>
          </p:nvPr>
        </p:nvSpPr>
        <p:spPr>
          <a:xfrm>
            <a:off x="6272784" y="1752600"/>
            <a:ext cx="4648200"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a:t>
            </a:r>
          </a:p>
        </p:txBody>
      </p:sp>
      <p:sp>
        <p:nvSpPr>
          <p:cNvPr id="5" name="Title 1">
            <a:extLst>
              <a:ext uri="{FF2B5EF4-FFF2-40B4-BE49-F238E27FC236}">
                <a16:creationId xmlns:a16="http://schemas.microsoft.com/office/drawing/2014/main" id="{6148D1E8-D0B5-5F4B-AE07-155B7CAD8575}"/>
              </a:ext>
            </a:extLst>
          </p:cNvPr>
          <p:cNvSpPr>
            <a:spLocks noGrp="1"/>
          </p:cNvSpPr>
          <p:nvPr>
            <p:ph type="title" hasCustomPrompt="1"/>
          </p:nvPr>
        </p:nvSpPr>
        <p:spPr>
          <a:xfrm>
            <a:off x="633632" y="722842"/>
            <a:ext cx="1095670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8" name="Text Placeholder 10">
            <a:extLst>
              <a:ext uri="{FF2B5EF4-FFF2-40B4-BE49-F238E27FC236}">
                <a16:creationId xmlns:a16="http://schemas.microsoft.com/office/drawing/2014/main" id="{3789B724-DDDF-4B41-E38D-8AA4A3E54FE7}"/>
              </a:ext>
            </a:extLst>
          </p:cNvPr>
          <p:cNvSpPr>
            <a:spLocks noGrp="1"/>
          </p:cNvSpPr>
          <p:nvPr>
            <p:ph type="body" sz="quarter" idx="29" hasCustomPrompt="1"/>
          </p:nvPr>
        </p:nvSpPr>
        <p:spPr>
          <a:xfrm>
            <a:off x="633632" y="419099"/>
            <a:ext cx="1095670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373648991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ubsection_Divider_B">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7F0AAB83-32F0-44B8-4EEF-5A03F77A747E}"/>
              </a:ext>
            </a:extLst>
          </p:cNvPr>
          <p:cNvSpPr>
            <a:spLocks noGrp="1"/>
          </p:cNvSpPr>
          <p:nvPr>
            <p:ph type="body" sz="quarter" idx="16" hasCustomPrompt="1"/>
          </p:nvPr>
        </p:nvSpPr>
        <p:spPr>
          <a:xfrm>
            <a:off x="633632" y="2698291"/>
            <a:ext cx="3346076"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9" name="Text Placeholder 4">
            <a:extLst>
              <a:ext uri="{FF2B5EF4-FFF2-40B4-BE49-F238E27FC236}">
                <a16:creationId xmlns:a16="http://schemas.microsoft.com/office/drawing/2014/main" id="{DBBECED4-4691-EAD7-0FFE-7393254BBDC9}"/>
              </a:ext>
            </a:extLst>
          </p:cNvPr>
          <p:cNvSpPr>
            <a:spLocks noGrp="1"/>
          </p:cNvSpPr>
          <p:nvPr>
            <p:ph type="body" sz="quarter" idx="26" hasCustomPrompt="1"/>
          </p:nvPr>
        </p:nvSpPr>
        <p:spPr>
          <a:xfrm>
            <a:off x="633632" y="175260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0" name="Text Placeholder 4">
            <a:extLst>
              <a:ext uri="{FF2B5EF4-FFF2-40B4-BE49-F238E27FC236}">
                <a16:creationId xmlns:a16="http://schemas.microsoft.com/office/drawing/2014/main" id="{31E7CDA2-C04C-57C2-B779-676BA576EFB7}"/>
              </a:ext>
            </a:extLst>
          </p:cNvPr>
          <p:cNvSpPr>
            <a:spLocks noGrp="1"/>
          </p:cNvSpPr>
          <p:nvPr>
            <p:ph type="body" sz="quarter" idx="27" hasCustomPrompt="1"/>
          </p:nvPr>
        </p:nvSpPr>
        <p:spPr>
          <a:xfrm>
            <a:off x="4393692" y="2698291"/>
            <a:ext cx="3346076"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11" name="Text Placeholder 4">
            <a:extLst>
              <a:ext uri="{FF2B5EF4-FFF2-40B4-BE49-F238E27FC236}">
                <a16:creationId xmlns:a16="http://schemas.microsoft.com/office/drawing/2014/main" id="{51F377A5-B459-0F7C-7F34-FEF9D7615202}"/>
              </a:ext>
            </a:extLst>
          </p:cNvPr>
          <p:cNvSpPr>
            <a:spLocks noGrp="1"/>
          </p:cNvSpPr>
          <p:nvPr>
            <p:ph type="body" sz="quarter" idx="28" hasCustomPrompt="1"/>
          </p:nvPr>
        </p:nvSpPr>
        <p:spPr>
          <a:xfrm>
            <a:off x="4393692" y="175260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2" name="Text Placeholder 4">
            <a:extLst>
              <a:ext uri="{FF2B5EF4-FFF2-40B4-BE49-F238E27FC236}">
                <a16:creationId xmlns:a16="http://schemas.microsoft.com/office/drawing/2014/main" id="{BFE36997-E074-D0DA-66D5-F4724D23BF52}"/>
              </a:ext>
            </a:extLst>
          </p:cNvPr>
          <p:cNvSpPr>
            <a:spLocks noGrp="1"/>
          </p:cNvSpPr>
          <p:nvPr>
            <p:ph type="body" sz="quarter" idx="29" hasCustomPrompt="1"/>
          </p:nvPr>
        </p:nvSpPr>
        <p:spPr>
          <a:xfrm>
            <a:off x="8150352" y="2698291"/>
            <a:ext cx="3346076"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13" name="Text Placeholder 4">
            <a:extLst>
              <a:ext uri="{FF2B5EF4-FFF2-40B4-BE49-F238E27FC236}">
                <a16:creationId xmlns:a16="http://schemas.microsoft.com/office/drawing/2014/main" id="{163741EA-6845-0A00-EAE0-5F35986A0EC2}"/>
              </a:ext>
            </a:extLst>
          </p:cNvPr>
          <p:cNvSpPr>
            <a:spLocks noGrp="1"/>
          </p:cNvSpPr>
          <p:nvPr>
            <p:ph type="body" sz="quarter" idx="30" hasCustomPrompt="1"/>
          </p:nvPr>
        </p:nvSpPr>
        <p:spPr>
          <a:xfrm>
            <a:off x="8150352" y="175260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3" name="Title 1">
            <a:extLst>
              <a:ext uri="{FF2B5EF4-FFF2-40B4-BE49-F238E27FC236}">
                <a16:creationId xmlns:a16="http://schemas.microsoft.com/office/drawing/2014/main" id="{19C198DC-372C-F60D-2583-3EEDD5323BA6}"/>
              </a:ext>
            </a:extLst>
          </p:cNvPr>
          <p:cNvSpPr>
            <a:spLocks noGrp="1"/>
          </p:cNvSpPr>
          <p:nvPr>
            <p:ph type="title" hasCustomPrompt="1"/>
          </p:nvPr>
        </p:nvSpPr>
        <p:spPr>
          <a:xfrm>
            <a:off x="633632" y="722842"/>
            <a:ext cx="1095670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5" name="Text Placeholder 10">
            <a:extLst>
              <a:ext uri="{FF2B5EF4-FFF2-40B4-BE49-F238E27FC236}">
                <a16:creationId xmlns:a16="http://schemas.microsoft.com/office/drawing/2014/main" id="{38380D62-CB6C-B373-E0E2-D002F4BD4CCF}"/>
              </a:ext>
            </a:extLst>
          </p:cNvPr>
          <p:cNvSpPr>
            <a:spLocks noGrp="1"/>
          </p:cNvSpPr>
          <p:nvPr>
            <p:ph type="body" sz="quarter" idx="31" hasCustomPrompt="1"/>
          </p:nvPr>
        </p:nvSpPr>
        <p:spPr>
          <a:xfrm>
            <a:off x="633632" y="419099"/>
            <a:ext cx="1095670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232429276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columns+photos">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7F0AAB83-32F0-44B8-4EEF-5A03F77A747E}"/>
              </a:ext>
            </a:extLst>
          </p:cNvPr>
          <p:cNvSpPr>
            <a:spLocks noGrp="1"/>
          </p:cNvSpPr>
          <p:nvPr>
            <p:ph type="body" sz="quarter" idx="16" hasCustomPrompt="1"/>
          </p:nvPr>
        </p:nvSpPr>
        <p:spPr>
          <a:xfrm>
            <a:off x="633632" y="4671155"/>
            <a:ext cx="3346076" cy="1522148"/>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9" name="Text Placeholder 4">
            <a:extLst>
              <a:ext uri="{FF2B5EF4-FFF2-40B4-BE49-F238E27FC236}">
                <a16:creationId xmlns:a16="http://schemas.microsoft.com/office/drawing/2014/main" id="{DBBECED4-4691-EAD7-0FFE-7393254BBDC9}"/>
              </a:ext>
            </a:extLst>
          </p:cNvPr>
          <p:cNvSpPr>
            <a:spLocks noGrp="1"/>
          </p:cNvSpPr>
          <p:nvPr>
            <p:ph type="body" sz="quarter" idx="26" hasCustomPrompt="1"/>
          </p:nvPr>
        </p:nvSpPr>
        <p:spPr>
          <a:xfrm>
            <a:off x="633632" y="388052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2" name="Picture Placeholder 3">
            <a:extLst>
              <a:ext uri="{FF2B5EF4-FFF2-40B4-BE49-F238E27FC236}">
                <a16:creationId xmlns:a16="http://schemas.microsoft.com/office/drawing/2014/main" id="{A4DF3F84-AB7D-CCBF-CE9C-8622CDB3301D}"/>
              </a:ext>
            </a:extLst>
          </p:cNvPr>
          <p:cNvSpPr>
            <a:spLocks noGrp="1"/>
          </p:cNvSpPr>
          <p:nvPr>
            <p:ph type="pic" sz="quarter" idx="31"/>
          </p:nvPr>
        </p:nvSpPr>
        <p:spPr>
          <a:xfrm>
            <a:off x="633632" y="1726692"/>
            <a:ext cx="3361476" cy="1917192"/>
          </a:xfrm>
          <a:prstGeom prst="rect">
            <a:avLst/>
          </a:prstGeom>
        </p:spPr>
        <p:txBody>
          <a:bodyPr/>
          <a:lstStyle/>
          <a:p>
            <a:endParaRPr lang="en-US"/>
          </a:p>
        </p:txBody>
      </p:sp>
      <p:sp>
        <p:nvSpPr>
          <p:cNvPr id="4" name="Text Placeholder 4">
            <a:extLst>
              <a:ext uri="{FF2B5EF4-FFF2-40B4-BE49-F238E27FC236}">
                <a16:creationId xmlns:a16="http://schemas.microsoft.com/office/drawing/2014/main" id="{A5B9E3B6-606B-4386-3178-88031FBF9117}"/>
              </a:ext>
            </a:extLst>
          </p:cNvPr>
          <p:cNvSpPr>
            <a:spLocks noGrp="1"/>
          </p:cNvSpPr>
          <p:nvPr>
            <p:ph type="body" sz="quarter" idx="32" hasCustomPrompt="1"/>
          </p:nvPr>
        </p:nvSpPr>
        <p:spPr>
          <a:xfrm>
            <a:off x="4395217" y="4671155"/>
            <a:ext cx="3346076" cy="1522148"/>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5" name="Text Placeholder 4">
            <a:extLst>
              <a:ext uri="{FF2B5EF4-FFF2-40B4-BE49-F238E27FC236}">
                <a16:creationId xmlns:a16="http://schemas.microsoft.com/office/drawing/2014/main" id="{3E3A954E-DE2D-00F0-C4ED-0008C326ECA3}"/>
              </a:ext>
            </a:extLst>
          </p:cNvPr>
          <p:cNvSpPr>
            <a:spLocks noGrp="1"/>
          </p:cNvSpPr>
          <p:nvPr>
            <p:ph type="body" sz="quarter" idx="33" hasCustomPrompt="1"/>
          </p:nvPr>
        </p:nvSpPr>
        <p:spPr>
          <a:xfrm>
            <a:off x="4395217" y="388052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8" name="Picture Placeholder 3">
            <a:extLst>
              <a:ext uri="{FF2B5EF4-FFF2-40B4-BE49-F238E27FC236}">
                <a16:creationId xmlns:a16="http://schemas.microsoft.com/office/drawing/2014/main" id="{197F8596-9B60-0E1E-695B-F159BEA9E3DD}"/>
              </a:ext>
            </a:extLst>
          </p:cNvPr>
          <p:cNvSpPr>
            <a:spLocks noGrp="1"/>
          </p:cNvSpPr>
          <p:nvPr>
            <p:ph type="pic" sz="quarter" idx="34"/>
          </p:nvPr>
        </p:nvSpPr>
        <p:spPr>
          <a:xfrm>
            <a:off x="4395216" y="1726692"/>
            <a:ext cx="3361476" cy="1917192"/>
          </a:xfrm>
          <a:prstGeom prst="rect">
            <a:avLst/>
          </a:prstGeom>
        </p:spPr>
        <p:txBody>
          <a:bodyPr/>
          <a:lstStyle/>
          <a:p>
            <a:endParaRPr lang="en-US"/>
          </a:p>
        </p:txBody>
      </p:sp>
      <p:sp>
        <p:nvSpPr>
          <p:cNvPr id="14" name="Text Placeholder 4">
            <a:extLst>
              <a:ext uri="{FF2B5EF4-FFF2-40B4-BE49-F238E27FC236}">
                <a16:creationId xmlns:a16="http://schemas.microsoft.com/office/drawing/2014/main" id="{9BB6C83D-C556-0782-5061-97C7DD672F22}"/>
              </a:ext>
            </a:extLst>
          </p:cNvPr>
          <p:cNvSpPr>
            <a:spLocks noGrp="1"/>
          </p:cNvSpPr>
          <p:nvPr>
            <p:ph type="body" sz="quarter" idx="35" hasCustomPrompt="1"/>
          </p:nvPr>
        </p:nvSpPr>
        <p:spPr>
          <a:xfrm>
            <a:off x="8141209" y="4671155"/>
            <a:ext cx="3346076" cy="1522148"/>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a:t>
            </a:r>
          </a:p>
        </p:txBody>
      </p:sp>
      <p:sp>
        <p:nvSpPr>
          <p:cNvPr id="15" name="Text Placeholder 4">
            <a:extLst>
              <a:ext uri="{FF2B5EF4-FFF2-40B4-BE49-F238E27FC236}">
                <a16:creationId xmlns:a16="http://schemas.microsoft.com/office/drawing/2014/main" id="{A4D25C29-AD3E-1278-B083-FCE0D4540152}"/>
              </a:ext>
            </a:extLst>
          </p:cNvPr>
          <p:cNvSpPr>
            <a:spLocks noGrp="1"/>
          </p:cNvSpPr>
          <p:nvPr>
            <p:ph type="body" sz="quarter" idx="36" hasCustomPrompt="1"/>
          </p:nvPr>
        </p:nvSpPr>
        <p:spPr>
          <a:xfrm>
            <a:off x="8141209" y="388052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6" name="Picture Placeholder 3">
            <a:extLst>
              <a:ext uri="{FF2B5EF4-FFF2-40B4-BE49-F238E27FC236}">
                <a16:creationId xmlns:a16="http://schemas.microsoft.com/office/drawing/2014/main" id="{66AB8C86-9C9A-0BF1-5545-731713F1DF92}"/>
              </a:ext>
            </a:extLst>
          </p:cNvPr>
          <p:cNvSpPr>
            <a:spLocks noGrp="1"/>
          </p:cNvSpPr>
          <p:nvPr>
            <p:ph type="pic" sz="quarter" idx="37"/>
          </p:nvPr>
        </p:nvSpPr>
        <p:spPr>
          <a:xfrm>
            <a:off x="8141208" y="1726692"/>
            <a:ext cx="3361476" cy="1917192"/>
          </a:xfrm>
          <a:prstGeom prst="rect">
            <a:avLst/>
          </a:prstGeom>
        </p:spPr>
        <p:txBody>
          <a:bodyPr/>
          <a:lstStyle/>
          <a:p>
            <a:endParaRPr lang="en-US"/>
          </a:p>
        </p:txBody>
      </p:sp>
      <p:sp>
        <p:nvSpPr>
          <p:cNvPr id="3" name="Title 1">
            <a:extLst>
              <a:ext uri="{FF2B5EF4-FFF2-40B4-BE49-F238E27FC236}">
                <a16:creationId xmlns:a16="http://schemas.microsoft.com/office/drawing/2014/main" id="{34A73F49-D1D2-3CD7-931A-C196B52C7928}"/>
              </a:ext>
            </a:extLst>
          </p:cNvPr>
          <p:cNvSpPr>
            <a:spLocks noGrp="1"/>
          </p:cNvSpPr>
          <p:nvPr>
            <p:ph type="title" hasCustomPrompt="1"/>
          </p:nvPr>
        </p:nvSpPr>
        <p:spPr>
          <a:xfrm>
            <a:off x="633632" y="722842"/>
            <a:ext cx="1095670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6" name="Text Placeholder 10">
            <a:extLst>
              <a:ext uri="{FF2B5EF4-FFF2-40B4-BE49-F238E27FC236}">
                <a16:creationId xmlns:a16="http://schemas.microsoft.com/office/drawing/2014/main" id="{851B6335-94C2-4FFE-338B-28D29593A57C}"/>
              </a:ext>
            </a:extLst>
          </p:cNvPr>
          <p:cNvSpPr>
            <a:spLocks noGrp="1"/>
          </p:cNvSpPr>
          <p:nvPr>
            <p:ph type="body" sz="quarter" idx="28" hasCustomPrompt="1"/>
          </p:nvPr>
        </p:nvSpPr>
        <p:spPr>
          <a:xfrm>
            <a:off x="633632" y="419099"/>
            <a:ext cx="1095670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1118547965"/>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ubsection_Divider_B">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DBBECED4-4691-EAD7-0FFE-7393254BBDC9}"/>
              </a:ext>
            </a:extLst>
          </p:cNvPr>
          <p:cNvSpPr>
            <a:spLocks noGrp="1"/>
          </p:cNvSpPr>
          <p:nvPr>
            <p:ph type="body" sz="quarter" idx="26" hasCustomPrompt="1"/>
          </p:nvPr>
        </p:nvSpPr>
        <p:spPr>
          <a:xfrm>
            <a:off x="633632" y="175260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0" name="Text Placeholder 4">
            <a:extLst>
              <a:ext uri="{FF2B5EF4-FFF2-40B4-BE49-F238E27FC236}">
                <a16:creationId xmlns:a16="http://schemas.microsoft.com/office/drawing/2014/main" id="{31E7CDA2-C04C-57C2-B779-676BA576EFB7}"/>
              </a:ext>
            </a:extLst>
          </p:cNvPr>
          <p:cNvSpPr>
            <a:spLocks noGrp="1"/>
          </p:cNvSpPr>
          <p:nvPr>
            <p:ph type="body" sz="quarter" idx="27" hasCustomPrompt="1"/>
          </p:nvPr>
        </p:nvSpPr>
        <p:spPr>
          <a:xfrm>
            <a:off x="4393692" y="2698291"/>
            <a:ext cx="3346076"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11" name="Text Placeholder 4">
            <a:extLst>
              <a:ext uri="{FF2B5EF4-FFF2-40B4-BE49-F238E27FC236}">
                <a16:creationId xmlns:a16="http://schemas.microsoft.com/office/drawing/2014/main" id="{51F377A5-B459-0F7C-7F34-FEF9D7615202}"/>
              </a:ext>
            </a:extLst>
          </p:cNvPr>
          <p:cNvSpPr>
            <a:spLocks noGrp="1"/>
          </p:cNvSpPr>
          <p:nvPr>
            <p:ph type="body" sz="quarter" idx="28" hasCustomPrompt="1"/>
          </p:nvPr>
        </p:nvSpPr>
        <p:spPr>
          <a:xfrm>
            <a:off x="4393692" y="175260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2" name="Text Placeholder 4">
            <a:extLst>
              <a:ext uri="{FF2B5EF4-FFF2-40B4-BE49-F238E27FC236}">
                <a16:creationId xmlns:a16="http://schemas.microsoft.com/office/drawing/2014/main" id="{BFE36997-E074-D0DA-66D5-F4724D23BF52}"/>
              </a:ext>
            </a:extLst>
          </p:cNvPr>
          <p:cNvSpPr>
            <a:spLocks noGrp="1"/>
          </p:cNvSpPr>
          <p:nvPr>
            <p:ph type="body" sz="quarter" idx="29" hasCustomPrompt="1"/>
          </p:nvPr>
        </p:nvSpPr>
        <p:spPr>
          <a:xfrm>
            <a:off x="8150352" y="2698291"/>
            <a:ext cx="3346076" cy="2035109"/>
          </a:xfrm>
          <a:prstGeom prst="rect">
            <a:avLst/>
          </a:prstGeom>
        </p:spPr>
        <p:txBody>
          <a:bodyPr wrap="square" anchor="t" anchorCtr="0">
            <a:spAutoFit/>
          </a:bodyPr>
          <a:lstStyle>
            <a:lvl1pPr marL="0" marR="0" indent="0" algn="l" defTabSz="914400" rtl="0" eaLnBrk="1" fontAlgn="auto" latinLnBrk="0" hangingPunct="1">
              <a:lnSpc>
                <a:spcPts val="2000"/>
              </a:lnSpc>
              <a:spcBef>
                <a:spcPts val="600"/>
              </a:spcBef>
              <a:spcAft>
                <a:spcPts val="0"/>
              </a:spcAft>
              <a:buClrTx/>
              <a:buSzTx/>
              <a:buFont typeface="Arial" panose="020B0604020202020204" pitchFamily="34" charset="0"/>
              <a:buNone/>
              <a:tabLst/>
              <a:defRPr sz="14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13" name="Text Placeholder 4">
            <a:extLst>
              <a:ext uri="{FF2B5EF4-FFF2-40B4-BE49-F238E27FC236}">
                <a16:creationId xmlns:a16="http://schemas.microsoft.com/office/drawing/2014/main" id="{163741EA-6845-0A00-EAE0-5F35986A0EC2}"/>
              </a:ext>
            </a:extLst>
          </p:cNvPr>
          <p:cNvSpPr>
            <a:spLocks noGrp="1"/>
          </p:cNvSpPr>
          <p:nvPr>
            <p:ph type="body" sz="quarter" idx="30" hasCustomPrompt="1"/>
          </p:nvPr>
        </p:nvSpPr>
        <p:spPr>
          <a:xfrm>
            <a:off x="8150352" y="1752600"/>
            <a:ext cx="3346076" cy="553998"/>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4" name="Picture Placeholder 3">
            <a:extLst>
              <a:ext uri="{FF2B5EF4-FFF2-40B4-BE49-F238E27FC236}">
                <a16:creationId xmlns:a16="http://schemas.microsoft.com/office/drawing/2014/main" id="{3CA9DA82-9FD9-26A5-10CB-6B8054B04BBA}"/>
              </a:ext>
            </a:extLst>
          </p:cNvPr>
          <p:cNvSpPr>
            <a:spLocks noGrp="1"/>
          </p:cNvSpPr>
          <p:nvPr>
            <p:ph type="pic" sz="quarter" idx="31"/>
          </p:nvPr>
        </p:nvSpPr>
        <p:spPr>
          <a:xfrm>
            <a:off x="633632" y="2682874"/>
            <a:ext cx="3363468" cy="3035173"/>
          </a:xfrm>
          <a:prstGeom prst="rect">
            <a:avLst/>
          </a:prstGeom>
        </p:spPr>
        <p:txBody>
          <a:bodyPr/>
          <a:lstStyle/>
          <a:p>
            <a:endParaRPr lang="en-US"/>
          </a:p>
        </p:txBody>
      </p:sp>
      <p:sp>
        <p:nvSpPr>
          <p:cNvPr id="3" name="Title 1">
            <a:extLst>
              <a:ext uri="{FF2B5EF4-FFF2-40B4-BE49-F238E27FC236}">
                <a16:creationId xmlns:a16="http://schemas.microsoft.com/office/drawing/2014/main" id="{92B70457-B389-D08A-D7A4-A322C74C9D63}"/>
              </a:ext>
            </a:extLst>
          </p:cNvPr>
          <p:cNvSpPr>
            <a:spLocks noGrp="1"/>
          </p:cNvSpPr>
          <p:nvPr>
            <p:ph type="title" hasCustomPrompt="1"/>
          </p:nvPr>
        </p:nvSpPr>
        <p:spPr>
          <a:xfrm>
            <a:off x="633632" y="722842"/>
            <a:ext cx="1095670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6" name="Text Placeholder 10">
            <a:extLst>
              <a:ext uri="{FF2B5EF4-FFF2-40B4-BE49-F238E27FC236}">
                <a16:creationId xmlns:a16="http://schemas.microsoft.com/office/drawing/2014/main" id="{2E35E41E-9E5E-2B45-2AC0-EB66F1702ECC}"/>
              </a:ext>
            </a:extLst>
          </p:cNvPr>
          <p:cNvSpPr>
            <a:spLocks noGrp="1"/>
          </p:cNvSpPr>
          <p:nvPr>
            <p:ph type="body" sz="quarter" idx="32" hasCustomPrompt="1"/>
          </p:nvPr>
        </p:nvSpPr>
        <p:spPr>
          <a:xfrm>
            <a:off x="633632" y="419099"/>
            <a:ext cx="1095670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1809876208"/>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column_text">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DBBECED4-4691-EAD7-0FFE-7393254BBDC9}"/>
              </a:ext>
            </a:extLst>
          </p:cNvPr>
          <p:cNvSpPr>
            <a:spLocks noGrp="1"/>
          </p:cNvSpPr>
          <p:nvPr>
            <p:ph type="body" sz="quarter" idx="26" hasCustomPrompt="1"/>
          </p:nvPr>
        </p:nvSpPr>
        <p:spPr>
          <a:xfrm>
            <a:off x="633632" y="1726692"/>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0" name="Text Placeholder 4">
            <a:extLst>
              <a:ext uri="{FF2B5EF4-FFF2-40B4-BE49-F238E27FC236}">
                <a16:creationId xmlns:a16="http://schemas.microsoft.com/office/drawing/2014/main" id="{31E7CDA2-C04C-57C2-B779-676BA576EFB7}"/>
              </a:ext>
            </a:extLst>
          </p:cNvPr>
          <p:cNvSpPr>
            <a:spLocks noGrp="1"/>
          </p:cNvSpPr>
          <p:nvPr>
            <p:ph type="body" sz="quarter" idx="27" hasCustomPrompt="1"/>
          </p:nvPr>
        </p:nvSpPr>
        <p:spPr>
          <a:xfrm>
            <a:off x="633632" y="2456891"/>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2" name="Text Placeholder 4">
            <a:extLst>
              <a:ext uri="{FF2B5EF4-FFF2-40B4-BE49-F238E27FC236}">
                <a16:creationId xmlns:a16="http://schemas.microsoft.com/office/drawing/2014/main" id="{71E07365-191F-2AEF-D8B3-0E6070334B55}"/>
              </a:ext>
            </a:extLst>
          </p:cNvPr>
          <p:cNvSpPr>
            <a:spLocks noGrp="1"/>
          </p:cNvSpPr>
          <p:nvPr>
            <p:ph type="body" sz="quarter" idx="32" hasCustomPrompt="1"/>
          </p:nvPr>
        </p:nvSpPr>
        <p:spPr>
          <a:xfrm>
            <a:off x="3453384" y="1726692"/>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5" name="Text Placeholder 4">
            <a:extLst>
              <a:ext uri="{FF2B5EF4-FFF2-40B4-BE49-F238E27FC236}">
                <a16:creationId xmlns:a16="http://schemas.microsoft.com/office/drawing/2014/main" id="{6D13B958-0014-5BD7-06FC-5AD3F2966879}"/>
              </a:ext>
            </a:extLst>
          </p:cNvPr>
          <p:cNvSpPr>
            <a:spLocks noGrp="1"/>
          </p:cNvSpPr>
          <p:nvPr>
            <p:ph type="body" sz="quarter" idx="33" hasCustomPrompt="1"/>
          </p:nvPr>
        </p:nvSpPr>
        <p:spPr>
          <a:xfrm>
            <a:off x="3453384" y="2456891"/>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8" name="Text Placeholder 4">
            <a:extLst>
              <a:ext uri="{FF2B5EF4-FFF2-40B4-BE49-F238E27FC236}">
                <a16:creationId xmlns:a16="http://schemas.microsoft.com/office/drawing/2014/main" id="{F0338E16-D20C-B7FA-8AC3-9C439351E1DA}"/>
              </a:ext>
            </a:extLst>
          </p:cNvPr>
          <p:cNvSpPr>
            <a:spLocks noGrp="1"/>
          </p:cNvSpPr>
          <p:nvPr>
            <p:ph type="body" sz="quarter" idx="35" hasCustomPrompt="1"/>
          </p:nvPr>
        </p:nvSpPr>
        <p:spPr>
          <a:xfrm>
            <a:off x="6272784" y="1726692"/>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4" name="Text Placeholder 4">
            <a:extLst>
              <a:ext uri="{FF2B5EF4-FFF2-40B4-BE49-F238E27FC236}">
                <a16:creationId xmlns:a16="http://schemas.microsoft.com/office/drawing/2014/main" id="{E6B141DB-BB5A-9CCF-6E8E-737B235FA2D7}"/>
              </a:ext>
            </a:extLst>
          </p:cNvPr>
          <p:cNvSpPr>
            <a:spLocks noGrp="1"/>
          </p:cNvSpPr>
          <p:nvPr>
            <p:ph type="body" sz="quarter" idx="36" hasCustomPrompt="1"/>
          </p:nvPr>
        </p:nvSpPr>
        <p:spPr>
          <a:xfrm>
            <a:off x="6272784" y="2456891"/>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16" name="Text Placeholder 4">
            <a:extLst>
              <a:ext uri="{FF2B5EF4-FFF2-40B4-BE49-F238E27FC236}">
                <a16:creationId xmlns:a16="http://schemas.microsoft.com/office/drawing/2014/main" id="{5A66D88E-80F4-1365-4E17-69F78707BE47}"/>
              </a:ext>
            </a:extLst>
          </p:cNvPr>
          <p:cNvSpPr>
            <a:spLocks noGrp="1"/>
          </p:cNvSpPr>
          <p:nvPr>
            <p:ph type="body" sz="quarter" idx="38" hasCustomPrompt="1"/>
          </p:nvPr>
        </p:nvSpPr>
        <p:spPr>
          <a:xfrm>
            <a:off x="9055608" y="1726692"/>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7" name="Text Placeholder 4">
            <a:extLst>
              <a:ext uri="{FF2B5EF4-FFF2-40B4-BE49-F238E27FC236}">
                <a16:creationId xmlns:a16="http://schemas.microsoft.com/office/drawing/2014/main" id="{6DAFD4C9-E6EA-68B1-AE47-8BEF8A00F2D7}"/>
              </a:ext>
            </a:extLst>
          </p:cNvPr>
          <p:cNvSpPr>
            <a:spLocks noGrp="1"/>
          </p:cNvSpPr>
          <p:nvPr>
            <p:ph type="body" sz="quarter" idx="39" hasCustomPrompt="1"/>
          </p:nvPr>
        </p:nvSpPr>
        <p:spPr>
          <a:xfrm>
            <a:off x="9055608" y="2456891"/>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3" name="Title 1">
            <a:extLst>
              <a:ext uri="{FF2B5EF4-FFF2-40B4-BE49-F238E27FC236}">
                <a16:creationId xmlns:a16="http://schemas.microsoft.com/office/drawing/2014/main" id="{37CED83E-2EFF-B95A-4339-1971DE1A2CA5}"/>
              </a:ext>
            </a:extLst>
          </p:cNvPr>
          <p:cNvSpPr>
            <a:spLocks noGrp="1"/>
          </p:cNvSpPr>
          <p:nvPr>
            <p:ph type="title" hasCustomPrompt="1"/>
          </p:nvPr>
        </p:nvSpPr>
        <p:spPr>
          <a:xfrm>
            <a:off x="633632" y="722842"/>
            <a:ext cx="1095670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6" name="Text Placeholder 10">
            <a:extLst>
              <a:ext uri="{FF2B5EF4-FFF2-40B4-BE49-F238E27FC236}">
                <a16:creationId xmlns:a16="http://schemas.microsoft.com/office/drawing/2014/main" id="{4163DC51-3FE7-871F-8D9B-C299CFC5F285}"/>
              </a:ext>
            </a:extLst>
          </p:cNvPr>
          <p:cNvSpPr>
            <a:spLocks noGrp="1"/>
          </p:cNvSpPr>
          <p:nvPr>
            <p:ph type="body" sz="quarter" idx="28" hasCustomPrompt="1"/>
          </p:nvPr>
        </p:nvSpPr>
        <p:spPr>
          <a:xfrm>
            <a:off x="633632" y="419099"/>
            <a:ext cx="1095670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258021496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columns with images">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DBBECED4-4691-EAD7-0FFE-7393254BBDC9}"/>
              </a:ext>
            </a:extLst>
          </p:cNvPr>
          <p:cNvSpPr>
            <a:spLocks noGrp="1"/>
          </p:cNvSpPr>
          <p:nvPr>
            <p:ph type="body" sz="quarter" idx="26" hasCustomPrompt="1"/>
          </p:nvPr>
        </p:nvSpPr>
        <p:spPr>
          <a:xfrm>
            <a:off x="621757" y="3162245"/>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0" name="Text Placeholder 4">
            <a:extLst>
              <a:ext uri="{FF2B5EF4-FFF2-40B4-BE49-F238E27FC236}">
                <a16:creationId xmlns:a16="http://schemas.microsoft.com/office/drawing/2014/main" id="{31E7CDA2-C04C-57C2-B779-676BA576EFB7}"/>
              </a:ext>
            </a:extLst>
          </p:cNvPr>
          <p:cNvSpPr>
            <a:spLocks noGrp="1"/>
          </p:cNvSpPr>
          <p:nvPr>
            <p:ph type="body" sz="quarter" idx="27" hasCustomPrompt="1"/>
          </p:nvPr>
        </p:nvSpPr>
        <p:spPr>
          <a:xfrm>
            <a:off x="621757" y="3892444"/>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4" name="Picture Placeholder 3">
            <a:extLst>
              <a:ext uri="{FF2B5EF4-FFF2-40B4-BE49-F238E27FC236}">
                <a16:creationId xmlns:a16="http://schemas.microsoft.com/office/drawing/2014/main" id="{3CA9DA82-9FD9-26A5-10CB-6B8054B04BBA}"/>
              </a:ext>
            </a:extLst>
          </p:cNvPr>
          <p:cNvSpPr>
            <a:spLocks noGrp="1"/>
          </p:cNvSpPr>
          <p:nvPr>
            <p:ph type="pic" sz="quarter" idx="31"/>
          </p:nvPr>
        </p:nvSpPr>
        <p:spPr>
          <a:xfrm>
            <a:off x="621757" y="1491333"/>
            <a:ext cx="2404872" cy="1371600"/>
          </a:xfrm>
          <a:prstGeom prst="rect">
            <a:avLst/>
          </a:prstGeom>
        </p:spPr>
        <p:txBody>
          <a:bodyPr/>
          <a:lstStyle/>
          <a:p>
            <a:endParaRPr lang="en-US"/>
          </a:p>
        </p:txBody>
      </p:sp>
      <p:sp>
        <p:nvSpPr>
          <p:cNvPr id="2" name="Text Placeholder 4">
            <a:extLst>
              <a:ext uri="{FF2B5EF4-FFF2-40B4-BE49-F238E27FC236}">
                <a16:creationId xmlns:a16="http://schemas.microsoft.com/office/drawing/2014/main" id="{71E07365-191F-2AEF-D8B3-0E6070334B55}"/>
              </a:ext>
            </a:extLst>
          </p:cNvPr>
          <p:cNvSpPr>
            <a:spLocks noGrp="1"/>
          </p:cNvSpPr>
          <p:nvPr>
            <p:ph type="body" sz="quarter" idx="32" hasCustomPrompt="1"/>
          </p:nvPr>
        </p:nvSpPr>
        <p:spPr>
          <a:xfrm>
            <a:off x="3441509" y="3162245"/>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5" name="Text Placeholder 4">
            <a:extLst>
              <a:ext uri="{FF2B5EF4-FFF2-40B4-BE49-F238E27FC236}">
                <a16:creationId xmlns:a16="http://schemas.microsoft.com/office/drawing/2014/main" id="{6D13B958-0014-5BD7-06FC-5AD3F2966879}"/>
              </a:ext>
            </a:extLst>
          </p:cNvPr>
          <p:cNvSpPr>
            <a:spLocks noGrp="1"/>
          </p:cNvSpPr>
          <p:nvPr>
            <p:ph type="body" sz="quarter" idx="33" hasCustomPrompt="1"/>
          </p:nvPr>
        </p:nvSpPr>
        <p:spPr>
          <a:xfrm>
            <a:off x="3441509" y="3892444"/>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7" name="Picture Placeholder 3">
            <a:extLst>
              <a:ext uri="{FF2B5EF4-FFF2-40B4-BE49-F238E27FC236}">
                <a16:creationId xmlns:a16="http://schemas.microsoft.com/office/drawing/2014/main" id="{5D3BEB48-F134-5C30-6B6D-9CE9C41CC7FD}"/>
              </a:ext>
            </a:extLst>
          </p:cNvPr>
          <p:cNvSpPr>
            <a:spLocks noGrp="1"/>
          </p:cNvSpPr>
          <p:nvPr>
            <p:ph type="pic" sz="quarter" idx="34"/>
          </p:nvPr>
        </p:nvSpPr>
        <p:spPr>
          <a:xfrm>
            <a:off x="3441509" y="1491333"/>
            <a:ext cx="2404872" cy="1371600"/>
          </a:xfrm>
          <a:prstGeom prst="rect">
            <a:avLst/>
          </a:prstGeom>
        </p:spPr>
        <p:txBody>
          <a:bodyPr/>
          <a:lstStyle/>
          <a:p>
            <a:endParaRPr lang="en-US"/>
          </a:p>
        </p:txBody>
      </p:sp>
      <p:sp>
        <p:nvSpPr>
          <p:cNvPr id="8" name="Text Placeholder 4">
            <a:extLst>
              <a:ext uri="{FF2B5EF4-FFF2-40B4-BE49-F238E27FC236}">
                <a16:creationId xmlns:a16="http://schemas.microsoft.com/office/drawing/2014/main" id="{F0338E16-D20C-B7FA-8AC3-9C439351E1DA}"/>
              </a:ext>
            </a:extLst>
          </p:cNvPr>
          <p:cNvSpPr>
            <a:spLocks noGrp="1"/>
          </p:cNvSpPr>
          <p:nvPr>
            <p:ph type="body" sz="quarter" idx="35" hasCustomPrompt="1"/>
          </p:nvPr>
        </p:nvSpPr>
        <p:spPr>
          <a:xfrm>
            <a:off x="6237159" y="3162245"/>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4" name="Text Placeholder 4">
            <a:extLst>
              <a:ext uri="{FF2B5EF4-FFF2-40B4-BE49-F238E27FC236}">
                <a16:creationId xmlns:a16="http://schemas.microsoft.com/office/drawing/2014/main" id="{E6B141DB-BB5A-9CCF-6E8E-737B235FA2D7}"/>
              </a:ext>
            </a:extLst>
          </p:cNvPr>
          <p:cNvSpPr>
            <a:spLocks noGrp="1"/>
          </p:cNvSpPr>
          <p:nvPr>
            <p:ph type="body" sz="quarter" idx="36" hasCustomPrompt="1"/>
          </p:nvPr>
        </p:nvSpPr>
        <p:spPr>
          <a:xfrm>
            <a:off x="6237159" y="3892444"/>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15" name="Picture Placeholder 3">
            <a:extLst>
              <a:ext uri="{FF2B5EF4-FFF2-40B4-BE49-F238E27FC236}">
                <a16:creationId xmlns:a16="http://schemas.microsoft.com/office/drawing/2014/main" id="{0BA6217C-C15D-5705-1523-51C7EE9D2745}"/>
              </a:ext>
            </a:extLst>
          </p:cNvPr>
          <p:cNvSpPr>
            <a:spLocks noGrp="1"/>
          </p:cNvSpPr>
          <p:nvPr>
            <p:ph type="pic" sz="quarter" idx="37"/>
          </p:nvPr>
        </p:nvSpPr>
        <p:spPr>
          <a:xfrm>
            <a:off x="6237159" y="1491333"/>
            <a:ext cx="2404872" cy="1371600"/>
          </a:xfrm>
          <a:prstGeom prst="rect">
            <a:avLst/>
          </a:prstGeom>
        </p:spPr>
        <p:txBody>
          <a:bodyPr/>
          <a:lstStyle/>
          <a:p>
            <a:endParaRPr lang="en-US"/>
          </a:p>
        </p:txBody>
      </p:sp>
      <p:sp>
        <p:nvSpPr>
          <p:cNvPr id="16" name="Text Placeholder 4">
            <a:extLst>
              <a:ext uri="{FF2B5EF4-FFF2-40B4-BE49-F238E27FC236}">
                <a16:creationId xmlns:a16="http://schemas.microsoft.com/office/drawing/2014/main" id="{5A66D88E-80F4-1365-4E17-69F78707BE47}"/>
              </a:ext>
            </a:extLst>
          </p:cNvPr>
          <p:cNvSpPr>
            <a:spLocks noGrp="1"/>
          </p:cNvSpPr>
          <p:nvPr>
            <p:ph type="body" sz="quarter" idx="38" hasCustomPrompt="1"/>
          </p:nvPr>
        </p:nvSpPr>
        <p:spPr>
          <a:xfrm>
            <a:off x="9055608" y="3162245"/>
            <a:ext cx="2436876" cy="430887"/>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400" b="1" i="0">
                <a:solidFill>
                  <a:schemeClr val="bg1"/>
                </a:solidFill>
                <a:latin typeface="Calibri" panose="020F0502020204030204" pitchFamily="34" charset="0"/>
                <a:cs typeface="Calibri" panose="020F05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a:t>
            </a:r>
          </a:p>
        </p:txBody>
      </p:sp>
      <p:sp>
        <p:nvSpPr>
          <p:cNvPr id="17" name="Text Placeholder 4">
            <a:extLst>
              <a:ext uri="{FF2B5EF4-FFF2-40B4-BE49-F238E27FC236}">
                <a16:creationId xmlns:a16="http://schemas.microsoft.com/office/drawing/2014/main" id="{6DAFD4C9-E6EA-68B1-AE47-8BEF8A00F2D7}"/>
              </a:ext>
            </a:extLst>
          </p:cNvPr>
          <p:cNvSpPr>
            <a:spLocks noGrp="1"/>
          </p:cNvSpPr>
          <p:nvPr>
            <p:ph type="body" sz="quarter" idx="39" hasCustomPrompt="1"/>
          </p:nvPr>
        </p:nvSpPr>
        <p:spPr>
          <a:xfrm>
            <a:off x="9055608" y="3892444"/>
            <a:ext cx="2400300" cy="2291268"/>
          </a:xfrm>
          <a:prstGeom prst="rect">
            <a:avLst/>
          </a:prstGeom>
        </p:spPr>
        <p:txBody>
          <a:bodyPr wrap="square" anchor="t" anchorCtr="0">
            <a:spAutoFit/>
          </a:bodyPr>
          <a:lstStyle>
            <a:lvl1pPr marL="0" marR="0" indent="0" algn="l" defTabSz="914400" rtl="0" eaLnBrk="1" fontAlgn="auto" latinLnBrk="0" hangingPunct="1">
              <a:lnSpc>
                <a:spcPts val="18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Lorem ipsum </a:t>
            </a:r>
            <a:r>
              <a:rPr lang="en-US" err="1"/>
              <a:t>nulla</a:t>
            </a:r>
            <a:r>
              <a:rPr lang="en-US"/>
              <a:t> </a:t>
            </a:r>
            <a:r>
              <a:rPr lang="en-US" err="1"/>
              <a:t>primis</a:t>
            </a:r>
            <a:r>
              <a:rPr lang="en-US"/>
              <a:t> eros mi </a:t>
            </a:r>
            <a:r>
              <a:rPr lang="en-US" err="1"/>
              <a:t>maecenas</a:t>
            </a:r>
            <a:r>
              <a:rPr lang="en-US"/>
              <a:t> ligula magna, </a:t>
            </a:r>
            <a:r>
              <a:rPr lang="en-US" err="1"/>
              <a:t>nibh</a:t>
            </a:r>
            <a:r>
              <a:rPr lang="en-US"/>
              <a:t> </a:t>
            </a:r>
            <a:r>
              <a:rPr lang="en-US" err="1"/>
              <a:t>commodo</a:t>
            </a:r>
            <a:r>
              <a:rPr lang="en-US"/>
              <a:t> </a:t>
            </a:r>
            <a:r>
              <a:rPr lang="en-US" err="1"/>
              <a:t>aenean</a:t>
            </a:r>
            <a:r>
              <a:rPr lang="en-US"/>
              <a:t> </a:t>
            </a:r>
            <a:r>
              <a:rPr lang="en-US" err="1"/>
              <a:t>leo</a:t>
            </a:r>
            <a:r>
              <a:rPr lang="en-US"/>
              <a:t> porta </a:t>
            </a:r>
            <a:r>
              <a:rPr lang="en-US" err="1"/>
              <a:t>duis</a:t>
            </a:r>
            <a:r>
              <a:rPr lang="en-US"/>
              <a:t> magna </a:t>
            </a:r>
            <a:r>
              <a:rPr lang="en-US" err="1"/>
              <a:t>felis</a:t>
            </a:r>
            <a:r>
              <a:rPr lang="en-US"/>
              <a:t> </a:t>
            </a:r>
            <a:r>
              <a:rPr lang="en-US" err="1"/>
              <a:t>bibendum</a:t>
            </a:r>
            <a:r>
              <a:rPr lang="en-US"/>
              <a:t> </a:t>
            </a:r>
            <a:r>
              <a:rPr lang="en-US" err="1"/>
              <a:t>tempor</a:t>
            </a:r>
            <a:r>
              <a:rPr lang="en-US"/>
              <a:t> </a:t>
            </a:r>
            <a:r>
              <a:rPr lang="en-US" err="1"/>
              <a:t>cubilia</a:t>
            </a:r>
            <a:r>
              <a:rPr lang="en-US"/>
              <a:t> gravida </a:t>
            </a:r>
            <a:r>
              <a:rPr lang="en-US" err="1"/>
              <a:t>molestie</a:t>
            </a:r>
            <a:r>
              <a:rPr lang="en-US"/>
              <a:t> a </a:t>
            </a:r>
            <a:r>
              <a:rPr lang="en-US" err="1"/>
              <a:t>pretium</a:t>
            </a:r>
            <a:r>
              <a:rPr lang="en-US"/>
              <a:t> </a:t>
            </a:r>
            <a:r>
              <a:rPr lang="en-US" err="1"/>
              <a:t>egestas</a:t>
            </a:r>
            <a:r>
              <a:rPr lang="en-US"/>
              <a:t> </a:t>
            </a:r>
            <a:r>
              <a:rPr lang="en-US" err="1"/>
              <a:t>iaculis</a:t>
            </a:r>
            <a:r>
              <a:rPr lang="en-US"/>
              <a:t> per, eros sit </a:t>
            </a:r>
            <a:r>
              <a:rPr lang="en-US" err="1"/>
              <a:t>leo</a:t>
            </a:r>
            <a:r>
              <a:rPr lang="en-US"/>
              <a:t> </a:t>
            </a:r>
            <a:r>
              <a:rPr lang="en-US" err="1"/>
              <a:t>augue</a:t>
            </a:r>
            <a:r>
              <a:rPr lang="en-US"/>
              <a:t> tempus </a:t>
            </a:r>
            <a:r>
              <a:rPr lang="en-US" err="1"/>
              <a:t>consectetur</a:t>
            </a:r>
            <a:r>
              <a:rPr lang="en-US"/>
              <a:t> </a:t>
            </a:r>
            <a:r>
              <a:rPr lang="en-US" err="1"/>
              <a:t>primis</a:t>
            </a:r>
            <a:r>
              <a:rPr lang="en-US"/>
              <a:t> dolor ac </a:t>
            </a:r>
            <a:r>
              <a:rPr lang="en-US" err="1"/>
              <a:t>euismod</a:t>
            </a:r>
            <a:r>
              <a:rPr lang="en-US"/>
              <a:t> </a:t>
            </a:r>
            <a:r>
              <a:rPr lang="en-US" err="1"/>
              <a:t>accumsan</a:t>
            </a:r>
            <a:r>
              <a:rPr lang="en-US"/>
              <a:t>, </a:t>
            </a:r>
            <a:r>
              <a:rPr lang="en-US" err="1"/>
              <a:t>vivamus</a:t>
            </a:r>
            <a:r>
              <a:rPr lang="en-US"/>
              <a:t> </a:t>
            </a:r>
            <a:r>
              <a:rPr lang="en-US" err="1"/>
              <a:t>feugiat</a:t>
            </a:r>
            <a:r>
              <a:rPr lang="en-US"/>
              <a:t> </a:t>
            </a:r>
            <a:r>
              <a:rPr lang="en-US" err="1"/>
              <a:t>elit</a:t>
            </a:r>
            <a:r>
              <a:rPr lang="en-US"/>
              <a:t> </a:t>
            </a:r>
            <a:r>
              <a:rPr lang="en-US" err="1"/>
              <a:t>luctus</a:t>
            </a:r>
            <a:r>
              <a:rPr lang="en-US"/>
              <a:t> libero </a:t>
            </a:r>
            <a:r>
              <a:rPr lang="en-US" err="1"/>
              <a:t>duis</a:t>
            </a:r>
            <a:r>
              <a:rPr lang="en-US"/>
              <a:t> </a:t>
            </a:r>
            <a:r>
              <a:rPr lang="en-US" err="1"/>
              <a:t>elementum</a:t>
            </a:r>
            <a:r>
              <a:rPr lang="en-US"/>
              <a:t> </a:t>
            </a:r>
            <a:r>
              <a:rPr lang="en-US" err="1"/>
              <a:t>etiam</a:t>
            </a:r>
            <a:r>
              <a:rPr lang="en-US"/>
              <a:t> lorem cursus </a:t>
            </a:r>
            <a:r>
              <a:rPr lang="en-US" err="1"/>
              <a:t>hendrerit</a:t>
            </a:r>
            <a:r>
              <a:rPr lang="en-US"/>
              <a:t> </a:t>
            </a:r>
            <a:r>
              <a:rPr lang="en-US" err="1"/>
              <a:t>curae</a:t>
            </a:r>
            <a:r>
              <a:rPr lang="en-US"/>
              <a:t> </a:t>
            </a:r>
            <a:r>
              <a:rPr lang="en-US" err="1"/>
              <a:t>primis</a:t>
            </a:r>
            <a:r>
              <a:rPr lang="en-US"/>
              <a:t> </a:t>
            </a:r>
            <a:r>
              <a:rPr lang="en-US" err="1"/>
              <a:t>cubilia</a:t>
            </a:r>
            <a:r>
              <a:rPr lang="en-US"/>
              <a:t>.</a:t>
            </a:r>
          </a:p>
        </p:txBody>
      </p:sp>
      <p:sp>
        <p:nvSpPr>
          <p:cNvPr id="18" name="Picture Placeholder 3">
            <a:extLst>
              <a:ext uri="{FF2B5EF4-FFF2-40B4-BE49-F238E27FC236}">
                <a16:creationId xmlns:a16="http://schemas.microsoft.com/office/drawing/2014/main" id="{10FD9B17-7D3A-73D7-A51D-A3A5FF8DA3BC}"/>
              </a:ext>
            </a:extLst>
          </p:cNvPr>
          <p:cNvSpPr>
            <a:spLocks noGrp="1"/>
          </p:cNvSpPr>
          <p:nvPr>
            <p:ph type="pic" sz="quarter" idx="40"/>
          </p:nvPr>
        </p:nvSpPr>
        <p:spPr>
          <a:xfrm>
            <a:off x="9055608" y="1491333"/>
            <a:ext cx="2404872" cy="1371600"/>
          </a:xfrm>
          <a:prstGeom prst="rect">
            <a:avLst/>
          </a:prstGeom>
        </p:spPr>
        <p:txBody>
          <a:bodyPr/>
          <a:lstStyle/>
          <a:p>
            <a:endParaRPr lang="en-US"/>
          </a:p>
        </p:txBody>
      </p:sp>
      <p:sp>
        <p:nvSpPr>
          <p:cNvPr id="3" name="Title 1">
            <a:extLst>
              <a:ext uri="{FF2B5EF4-FFF2-40B4-BE49-F238E27FC236}">
                <a16:creationId xmlns:a16="http://schemas.microsoft.com/office/drawing/2014/main" id="{AF9BFC9F-EE6C-AEB4-97F1-A5CE2C4BA255}"/>
              </a:ext>
            </a:extLst>
          </p:cNvPr>
          <p:cNvSpPr>
            <a:spLocks noGrp="1"/>
          </p:cNvSpPr>
          <p:nvPr>
            <p:ph type="title" hasCustomPrompt="1"/>
          </p:nvPr>
        </p:nvSpPr>
        <p:spPr>
          <a:xfrm>
            <a:off x="633632" y="722842"/>
            <a:ext cx="1095670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6" name="Text Placeholder 10">
            <a:extLst>
              <a:ext uri="{FF2B5EF4-FFF2-40B4-BE49-F238E27FC236}">
                <a16:creationId xmlns:a16="http://schemas.microsoft.com/office/drawing/2014/main" id="{F7669829-F3A9-621E-9905-791E46E27BD0}"/>
              </a:ext>
            </a:extLst>
          </p:cNvPr>
          <p:cNvSpPr>
            <a:spLocks noGrp="1"/>
          </p:cNvSpPr>
          <p:nvPr>
            <p:ph type="body" sz="quarter" idx="28" hasCustomPrompt="1"/>
          </p:nvPr>
        </p:nvSpPr>
        <p:spPr>
          <a:xfrm>
            <a:off x="633632" y="419099"/>
            <a:ext cx="1095670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179148032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CC2842-970F-4D83-A7C9-C111F3E9E8F4}"/>
              </a:ext>
            </a:extLst>
          </p:cNvPr>
          <p:cNvSpPr>
            <a:spLocks noGrp="1"/>
          </p:cNvSpPr>
          <p:nvPr>
            <p:ph type="title" hasCustomPrompt="1"/>
          </p:nvPr>
        </p:nvSpPr>
        <p:spPr>
          <a:xfrm>
            <a:off x="635825" y="1350512"/>
            <a:ext cx="3594735" cy="923330"/>
          </a:xfrm>
          <a:prstGeom prst="rect">
            <a:avLst/>
          </a:prstGeom>
        </p:spPr>
        <p:txBody>
          <a:bodyPr wrap="square">
            <a:spAutoFit/>
          </a:bodyPr>
          <a:lstStyle>
            <a:lvl1pPr>
              <a:defRPr sz="6000" b="0" i="0">
                <a:gradFill>
                  <a:gsLst>
                    <a:gs pos="0">
                      <a:srgbClr val="00F6FF"/>
                    </a:gs>
                    <a:gs pos="70000">
                      <a:srgbClr val="00FFF0"/>
                    </a:gs>
                    <a:gs pos="100000">
                      <a:srgbClr val="B896FF"/>
                    </a:gs>
                  </a:gsLst>
                  <a:lin ang="0" scaled="0"/>
                </a:gradFill>
                <a:latin typeface="Calibri" panose="020F0502020204030204" pitchFamily="34" charset="0"/>
                <a:cs typeface="Calibri" panose="020F0502020204030204" pitchFamily="34" charset="0"/>
              </a:defRPr>
            </a:lvl1pPr>
          </a:lstStyle>
          <a:p>
            <a:r>
              <a:rPr lang="en-US"/>
              <a:t>Contents</a:t>
            </a:r>
          </a:p>
        </p:txBody>
      </p:sp>
      <p:sp>
        <p:nvSpPr>
          <p:cNvPr id="5" name="Text Placeholder 4">
            <a:extLst>
              <a:ext uri="{FF2B5EF4-FFF2-40B4-BE49-F238E27FC236}">
                <a16:creationId xmlns:a16="http://schemas.microsoft.com/office/drawing/2014/main" id="{0B94A4A7-1D42-43C4-8DAE-D39D6017417F}"/>
              </a:ext>
            </a:extLst>
          </p:cNvPr>
          <p:cNvSpPr>
            <a:spLocks noGrp="1"/>
          </p:cNvSpPr>
          <p:nvPr>
            <p:ph type="body" sz="quarter" idx="10" hasCustomPrompt="1"/>
          </p:nvPr>
        </p:nvSpPr>
        <p:spPr>
          <a:xfrm>
            <a:off x="4566051" y="1542286"/>
            <a:ext cx="498928" cy="307777"/>
          </a:xfrm>
          <a:prstGeom prst="rect">
            <a:avLst/>
          </a:prstGeom>
        </p:spPr>
        <p:txBody>
          <a:bodyPr wrap="square" anchor="t" anchorCtr="0">
            <a:spAutoFit/>
          </a:bodyPr>
          <a:lstStyle>
            <a:lvl1pPr algn="r">
              <a:defRPr sz="2000" b="1">
                <a:solidFill>
                  <a:schemeClr val="accent2"/>
                </a:solidFill>
              </a:defRPr>
            </a:lvl1pPr>
          </a:lstStyle>
          <a:p>
            <a:pPr lvl="0"/>
            <a:r>
              <a:rPr lang="en-US"/>
              <a:t>01</a:t>
            </a:r>
          </a:p>
        </p:txBody>
      </p:sp>
      <p:sp>
        <p:nvSpPr>
          <p:cNvPr id="9" name="Text Placeholder 4">
            <a:extLst>
              <a:ext uri="{FF2B5EF4-FFF2-40B4-BE49-F238E27FC236}">
                <a16:creationId xmlns:a16="http://schemas.microsoft.com/office/drawing/2014/main" id="{914B7CA8-C6E3-4D9A-BDD1-5A660A9FF442}"/>
              </a:ext>
            </a:extLst>
          </p:cNvPr>
          <p:cNvSpPr>
            <a:spLocks noGrp="1"/>
          </p:cNvSpPr>
          <p:nvPr>
            <p:ph type="body" sz="quarter" idx="11" hasCustomPrompt="1"/>
          </p:nvPr>
        </p:nvSpPr>
        <p:spPr>
          <a:xfrm>
            <a:off x="4566051" y="2235353"/>
            <a:ext cx="498928" cy="307777"/>
          </a:xfrm>
          <a:prstGeom prst="rect">
            <a:avLst/>
          </a:prstGeom>
        </p:spPr>
        <p:txBody>
          <a:bodyPr wrap="square" anchor="t" anchorCtr="0">
            <a:spAutoFit/>
          </a:bodyPr>
          <a:lstStyle>
            <a:lvl1pPr algn="r">
              <a:defRPr sz="2000" b="1">
                <a:solidFill>
                  <a:schemeClr val="accent2"/>
                </a:solidFill>
              </a:defRPr>
            </a:lvl1pPr>
          </a:lstStyle>
          <a:p>
            <a:pPr lvl="0"/>
            <a:r>
              <a:rPr lang="en-US"/>
              <a:t>02</a:t>
            </a:r>
          </a:p>
        </p:txBody>
      </p:sp>
      <p:sp>
        <p:nvSpPr>
          <p:cNvPr id="13" name="Text Placeholder 4">
            <a:extLst>
              <a:ext uri="{FF2B5EF4-FFF2-40B4-BE49-F238E27FC236}">
                <a16:creationId xmlns:a16="http://schemas.microsoft.com/office/drawing/2014/main" id="{29CF7C84-314E-4FB2-901C-E4AD0E759351}"/>
              </a:ext>
            </a:extLst>
          </p:cNvPr>
          <p:cNvSpPr>
            <a:spLocks noGrp="1"/>
          </p:cNvSpPr>
          <p:nvPr>
            <p:ph type="body" sz="quarter" idx="12" hasCustomPrompt="1"/>
          </p:nvPr>
        </p:nvSpPr>
        <p:spPr>
          <a:xfrm>
            <a:off x="4566051" y="2918259"/>
            <a:ext cx="498928" cy="307777"/>
          </a:xfrm>
          <a:prstGeom prst="rect">
            <a:avLst/>
          </a:prstGeom>
        </p:spPr>
        <p:txBody>
          <a:bodyPr wrap="square" anchor="t" anchorCtr="0">
            <a:spAutoFit/>
          </a:bodyPr>
          <a:lstStyle>
            <a:lvl1pPr algn="r">
              <a:defRPr sz="2000" b="1">
                <a:solidFill>
                  <a:schemeClr val="accent2"/>
                </a:solidFill>
              </a:defRPr>
            </a:lvl1pPr>
          </a:lstStyle>
          <a:p>
            <a:pPr lvl="0"/>
            <a:r>
              <a:rPr lang="en-US"/>
              <a:t>03</a:t>
            </a:r>
          </a:p>
        </p:txBody>
      </p:sp>
      <p:sp>
        <p:nvSpPr>
          <p:cNvPr id="14" name="Text Placeholder 4">
            <a:extLst>
              <a:ext uri="{FF2B5EF4-FFF2-40B4-BE49-F238E27FC236}">
                <a16:creationId xmlns:a16="http://schemas.microsoft.com/office/drawing/2014/main" id="{F4E24727-48EE-48AA-9B6F-F26524FCED2B}"/>
              </a:ext>
            </a:extLst>
          </p:cNvPr>
          <p:cNvSpPr>
            <a:spLocks noGrp="1"/>
          </p:cNvSpPr>
          <p:nvPr>
            <p:ph type="body" sz="quarter" idx="13" hasCustomPrompt="1"/>
          </p:nvPr>
        </p:nvSpPr>
        <p:spPr>
          <a:xfrm>
            <a:off x="4566051" y="3611326"/>
            <a:ext cx="498928" cy="307777"/>
          </a:xfrm>
          <a:prstGeom prst="rect">
            <a:avLst/>
          </a:prstGeom>
        </p:spPr>
        <p:txBody>
          <a:bodyPr wrap="square" anchor="t" anchorCtr="0">
            <a:spAutoFit/>
          </a:bodyPr>
          <a:lstStyle>
            <a:lvl1pPr algn="r">
              <a:defRPr sz="2000" b="1">
                <a:solidFill>
                  <a:schemeClr val="accent2"/>
                </a:solidFill>
              </a:defRPr>
            </a:lvl1pPr>
          </a:lstStyle>
          <a:p>
            <a:pPr lvl="0"/>
            <a:r>
              <a:rPr lang="en-US"/>
              <a:t>04</a:t>
            </a:r>
          </a:p>
        </p:txBody>
      </p:sp>
      <p:sp>
        <p:nvSpPr>
          <p:cNvPr id="15" name="Text Placeholder 4">
            <a:extLst>
              <a:ext uri="{FF2B5EF4-FFF2-40B4-BE49-F238E27FC236}">
                <a16:creationId xmlns:a16="http://schemas.microsoft.com/office/drawing/2014/main" id="{18BC4A81-2FF3-4AC4-8F40-4F95105F594C}"/>
              </a:ext>
            </a:extLst>
          </p:cNvPr>
          <p:cNvSpPr>
            <a:spLocks noGrp="1"/>
          </p:cNvSpPr>
          <p:nvPr>
            <p:ph type="body" sz="quarter" idx="14" hasCustomPrompt="1"/>
          </p:nvPr>
        </p:nvSpPr>
        <p:spPr>
          <a:xfrm>
            <a:off x="4566051" y="4294232"/>
            <a:ext cx="498928" cy="307777"/>
          </a:xfrm>
          <a:prstGeom prst="rect">
            <a:avLst/>
          </a:prstGeom>
        </p:spPr>
        <p:txBody>
          <a:bodyPr wrap="square" anchor="t" anchorCtr="0">
            <a:spAutoFit/>
          </a:bodyPr>
          <a:lstStyle>
            <a:lvl1pPr algn="r">
              <a:defRPr sz="2000" b="1">
                <a:solidFill>
                  <a:schemeClr val="accent2"/>
                </a:solidFill>
              </a:defRPr>
            </a:lvl1pPr>
          </a:lstStyle>
          <a:p>
            <a:pPr lvl="0"/>
            <a:r>
              <a:rPr lang="en-US"/>
              <a:t>05</a:t>
            </a:r>
          </a:p>
        </p:txBody>
      </p:sp>
      <p:sp>
        <p:nvSpPr>
          <p:cNvPr id="16" name="Text Placeholder 4">
            <a:extLst>
              <a:ext uri="{FF2B5EF4-FFF2-40B4-BE49-F238E27FC236}">
                <a16:creationId xmlns:a16="http://schemas.microsoft.com/office/drawing/2014/main" id="{A53DF3A1-A093-468B-B30D-D2DB4C1595BF}"/>
              </a:ext>
            </a:extLst>
          </p:cNvPr>
          <p:cNvSpPr>
            <a:spLocks noGrp="1"/>
          </p:cNvSpPr>
          <p:nvPr>
            <p:ph type="body" sz="quarter" idx="15" hasCustomPrompt="1"/>
          </p:nvPr>
        </p:nvSpPr>
        <p:spPr>
          <a:xfrm>
            <a:off x="4566051" y="4977139"/>
            <a:ext cx="498928" cy="307777"/>
          </a:xfrm>
          <a:prstGeom prst="rect">
            <a:avLst/>
          </a:prstGeom>
        </p:spPr>
        <p:txBody>
          <a:bodyPr wrap="square" anchor="t" anchorCtr="0">
            <a:spAutoFit/>
          </a:bodyPr>
          <a:lstStyle>
            <a:lvl1pPr algn="r">
              <a:defRPr sz="2000" b="1">
                <a:solidFill>
                  <a:schemeClr val="accent2"/>
                </a:solidFill>
              </a:defRPr>
            </a:lvl1pPr>
          </a:lstStyle>
          <a:p>
            <a:pPr lvl="0"/>
            <a:r>
              <a:rPr lang="en-US"/>
              <a:t>06</a:t>
            </a:r>
          </a:p>
        </p:txBody>
      </p:sp>
      <p:sp>
        <p:nvSpPr>
          <p:cNvPr id="17" name="Text Placeholder 4">
            <a:extLst>
              <a:ext uri="{FF2B5EF4-FFF2-40B4-BE49-F238E27FC236}">
                <a16:creationId xmlns:a16="http://schemas.microsoft.com/office/drawing/2014/main" id="{73338DC0-8609-4542-8807-E7838F7CE5D6}"/>
              </a:ext>
            </a:extLst>
          </p:cNvPr>
          <p:cNvSpPr>
            <a:spLocks noGrp="1"/>
          </p:cNvSpPr>
          <p:nvPr>
            <p:ph type="body" sz="quarter" idx="16" hasCustomPrompt="1"/>
          </p:nvPr>
        </p:nvSpPr>
        <p:spPr>
          <a:xfrm>
            <a:off x="5298342" y="1542286"/>
            <a:ext cx="6245958"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Section header here</a:t>
            </a:r>
          </a:p>
        </p:txBody>
      </p:sp>
      <p:sp>
        <p:nvSpPr>
          <p:cNvPr id="18" name="Text Placeholder 4">
            <a:extLst>
              <a:ext uri="{FF2B5EF4-FFF2-40B4-BE49-F238E27FC236}">
                <a16:creationId xmlns:a16="http://schemas.microsoft.com/office/drawing/2014/main" id="{43948224-37C6-4D02-AFD9-C1D88C1C073C}"/>
              </a:ext>
            </a:extLst>
          </p:cNvPr>
          <p:cNvSpPr>
            <a:spLocks noGrp="1"/>
          </p:cNvSpPr>
          <p:nvPr>
            <p:ph type="body" sz="quarter" idx="17" hasCustomPrompt="1"/>
          </p:nvPr>
        </p:nvSpPr>
        <p:spPr>
          <a:xfrm>
            <a:off x="5298342" y="2235353"/>
            <a:ext cx="6245958"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Section header here</a:t>
            </a:r>
          </a:p>
        </p:txBody>
      </p:sp>
      <p:sp>
        <p:nvSpPr>
          <p:cNvPr id="19" name="Text Placeholder 4">
            <a:extLst>
              <a:ext uri="{FF2B5EF4-FFF2-40B4-BE49-F238E27FC236}">
                <a16:creationId xmlns:a16="http://schemas.microsoft.com/office/drawing/2014/main" id="{4BDE3CEE-0230-44C2-A389-A8747AA6BB8C}"/>
              </a:ext>
            </a:extLst>
          </p:cNvPr>
          <p:cNvSpPr>
            <a:spLocks noGrp="1"/>
          </p:cNvSpPr>
          <p:nvPr>
            <p:ph type="body" sz="quarter" idx="18" hasCustomPrompt="1"/>
          </p:nvPr>
        </p:nvSpPr>
        <p:spPr>
          <a:xfrm>
            <a:off x="5298342" y="2918259"/>
            <a:ext cx="6245958"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Section header here</a:t>
            </a:r>
          </a:p>
        </p:txBody>
      </p:sp>
      <p:sp>
        <p:nvSpPr>
          <p:cNvPr id="20" name="Text Placeholder 4">
            <a:extLst>
              <a:ext uri="{FF2B5EF4-FFF2-40B4-BE49-F238E27FC236}">
                <a16:creationId xmlns:a16="http://schemas.microsoft.com/office/drawing/2014/main" id="{76BF9761-22A6-4919-B7B5-2A027DDC6D44}"/>
              </a:ext>
            </a:extLst>
          </p:cNvPr>
          <p:cNvSpPr>
            <a:spLocks noGrp="1"/>
          </p:cNvSpPr>
          <p:nvPr>
            <p:ph type="body" sz="quarter" idx="19" hasCustomPrompt="1"/>
          </p:nvPr>
        </p:nvSpPr>
        <p:spPr>
          <a:xfrm>
            <a:off x="5298342" y="3611326"/>
            <a:ext cx="6245958"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Section header here</a:t>
            </a:r>
          </a:p>
        </p:txBody>
      </p:sp>
      <p:sp>
        <p:nvSpPr>
          <p:cNvPr id="21" name="Text Placeholder 4">
            <a:extLst>
              <a:ext uri="{FF2B5EF4-FFF2-40B4-BE49-F238E27FC236}">
                <a16:creationId xmlns:a16="http://schemas.microsoft.com/office/drawing/2014/main" id="{1BA13C9B-9D26-4B3E-8215-17F0475C2000}"/>
              </a:ext>
            </a:extLst>
          </p:cNvPr>
          <p:cNvSpPr>
            <a:spLocks noGrp="1"/>
          </p:cNvSpPr>
          <p:nvPr>
            <p:ph type="body" sz="quarter" idx="20" hasCustomPrompt="1"/>
          </p:nvPr>
        </p:nvSpPr>
        <p:spPr>
          <a:xfrm>
            <a:off x="5298342" y="4294232"/>
            <a:ext cx="6245958"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Section header here</a:t>
            </a:r>
          </a:p>
        </p:txBody>
      </p:sp>
      <p:sp>
        <p:nvSpPr>
          <p:cNvPr id="22" name="Text Placeholder 4">
            <a:extLst>
              <a:ext uri="{FF2B5EF4-FFF2-40B4-BE49-F238E27FC236}">
                <a16:creationId xmlns:a16="http://schemas.microsoft.com/office/drawing/2014/main" id="{64AC5FFC-6616-4F1B-B644-F0560ADC7ED3}"/>
              </a:ext>
            </a:extLst>
          </p:cNvPr>
          <p:cNvSpPr>
            <a:spLocks noGrp="1"/>
          </p:cNvSpPr>
          <p:nvPr>
            <p:ph type="body" sz="quarter" idx="21" hasCustomPrompt="1"/>
          </p:nvPr>
        </p:nvSpPr>
        <p:spPr>
          <a:xfrm>
            <a:off x="5298342" y="4977139"/>
            <a:ext cx="6245958"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Section header here</a:t>
            </a:r>
          </a:p>
        </p:txBody>
      </p:sp>
      <p:cxnSp>
        <p:nvCxnSpPr>
          <p:cNvPr id="6" name="Straight Connector 5">
            <a:extLst>
              <a:ext uri="{FF2B5EF4-FFF2-40B4-BE49-F238E27FC236}">
                <a16:creationId xmlns:a16="http://schemas.microsoft.com/office/drawing/2014/main" id="{68522FB4-D05A-7BBC-4925-8F44384D8BAF}"/>
              </a:ext>
            </a:extLst>
          </p:cNvPr>
          <p:cNvCxnSpPr>
            <a:cxnSpLocks/>
          </p:cNvCxnSpPr>
          <p:nvPr userDrawn="1"/>
        </p:nvCxnSpPr>
        <p:spPr>
          <a:xfrm>
            <a:off x="4828321" y="2043581"/>
            <a:ext cx="6715979"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3E4466-9172-11FF-B631-0772F610EC0A}"/>
              </a:ext>
            </a:extLst>
          </p:cNvPr>
          <p:cNvCxnSpPr>
            <a:cxnSpLocks/>
          </p:cNvCxnSpPr>
          <p:nvPr userDrawn="1"/>
        </p:nvCxnSpPr>
        <p:spPr>
          <a:xfrm>
            <a:off x="4828321" y="2736156"/>
            <a:ext cx="6715979"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39B406A-62F3-7DD2-AFDA-098BD84DC9B8}"/>
              </a:ext>
            </a:extLst>
          </p:cNvPr>
          <p:cNvCxnSpPr>
            <a:cxnSpLocks/>
          </p:cNvCxnSpPr>
          <p:nvPr userDrawn="1"/>
        </p:nvCxnSpPr>
        <p:spPr>
          <a:xfrm>
            <a:off x="4828321" y="3428731"/>
            <a:ext cx="6715979"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F9CE8E-C61D-47C9-7C92-80C8B9BE9261}"/>
              </a:ext>
            </a:extLst>
          </p:cNvPr>
          <p:cNvCxnSpPr>
            <a:cxnSpLocks/>
          </p:cNvCxnSpPr>
          <p:nvPr userDrawn="1"/>
        </p:nvCxnSpPr>
        <p:spPr>
          <a:xfrm>
            <a:off x="4828321" y="4121306"/>
            <a:ext cx="6715979"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02BA3F-B120-FB36-1C74-89FF4B905719}"/>
              </a:ext>
            </a:extLst>
          </p:cNvPr>
          <p:cNvCxnSpPr>
            <a:cxnSpLocks/>
          </p:cNvCxnSpPr>
          <p:nvPr userDrawn="1"/>
        </p:nvCxnSpPr>
        <p:spPr>
          <a:xfrm>
            <a:off x="4828321" y="4813881"/>
            <a:ext cx="6715979"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E237AFC-258A-A0AE-B66B-CB1C869A2032}"/>
              </a:ext>
            </a:extLst>
          </p:cNvPr>
          <p:cNvCxnSpPr>
            <a:cxnSpLocks/>
          </p:cNvCxnSpPr>
          <p:nvPr userDrawn="1"/>
        </p:nvCxnSpPr>
        <p:spPr>
          <a:xfrm>
            <a:off x="4828321" y="5511461"/>
            <a:ext cx="6715979"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18991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photos_varied_blur">
    <p:spTree>
      <p:nvGrpSpPr>
        <p:cNvPr id="1" name=""/>
        <p:cNvGrpSpPr/>
        <p:nvPr/>
      </p:nvGrpSpPr>
      <p:grpSpPr>
        <a:xfrm>
          <a:off x="0" y="0"/>
          <a:ext cx="0" cy="0"/>
          <a:chOff x="0" y="0"/>
          <a:chExt cx="0" cy="0"/>
        </a:xfrm>
      </p:grpSpPr>
      <p:pic>
        <p:nvPicPr>
          <p:cNvPr id="23" name="Picture 22" descr="Purple Blur&#10;">
            <a:extLst>
              <a:ext uri="{FF2B5EF4-FFF2-40B4-BE49-F238E27FC236}">
                <a16:creationId xmlns:a16="http://schemas.microsoft.com/office/drawing/2014/main" id="{20858E9A-CB5D-190B-E115-D040F11CFF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560136"/>
            <a:ext cx="1488559" cy="2713074"/>
          </a:xfrm>
          <a:prstGeom prst="rect">
            <a:avLst/>
          </a:prstGeom>
        </p:spPr>
      </p:pic>
      <p:sp>
        <p:nvSpPr>
          <p:cNvPr id="13" name="Picture Placeholder 12">
            <a:extLst>
              <a:ext uri="{FF2B5EF4-FFF2-40B4-BE49-F238E27FC236}">
                <a16:creationId xmlns:a16="http://schemas.microsoft.com/office/drawing/2014/main" id="{C667FF5A-BD3B-6823-510D-65EA34CAC692}"/>
              </a:ext>
            </a:extLst>
          </p:cNvPr>
          <p:cNvSpPr>
            <a:spLocks noGrp="1"/>
          </p:cNvSpPr>
          <p:nvPr>
            <p:ph type="pic" sz="quarter" idx="13"/>
          </p:nvPr>
        </p:nvSpPr>
        <p:spPr>
          <a:xfrm>
            <a:off x="0" y="2700596"/>
            <a:ext cx="2616200" cy="2605088"/>
          </a:xfrm>
          <a:prstGeom prst="rect">
            <a:avLst/>
          </a:prstGeom>
        </p:spPr>
        <p:txBody>
          <a:bodyPr/>
          <a:lstStyle/>
          <a:p>
            <a:endParaRPr lang="en-US"/>
          </a:p>
        </p:txBody>
      </p:sp>
      <p:sp>
        <p:nvSpPr>
          <p:cNvPr id="15" name="Picture Placeholder 14">
            <a:extLst>
              <a:ext uri="{FF2B5EF4-FFF2-40B4-BE49-F238E27FC236}">
                <a16:creationId xmlns:a16="http://schemas.microsoft.com/office/drawing/2014/main" id="{4093A2EB-3C19-9E31-FDC7-914877B946FA}"/>
              </a:ext>
            </a:extLst>
          </p:cNvPr>
          <p:cNvSpPr>
            <a:spLocks noGrp="1"/>
          </p:cNvSpPr>
          <p:nvPr>
            <p:ph type="pic" sz="quarter" idx="14"/>
          </p:nvPr>
        </p:nvSpPr>
        <p:spPr>
          <a:xfrm>
            <a:off x="2828666" y="1286134"/>
            <a:ext cx="3923414" cy="4370387"/>
          </a:xfrm>
          <a:prstGeom prst="rect">
            <a:avLst/>
          </a:prstGeom>
        </p:spPr>
        <p:txBody>
          <a:bodyPr/>
          <a:lstStyle/>
          <a:p>
            <a:endParaRPr lang="en-US"/>
          </a:p>
        </p:txBody>
      </p:sp>
      <p:sp>
        <p:nvSpPr>
          <p:cNvPr id="17" name="Picture Placeholder 16">
            <a:extLst>
              <a:ext uri="{FF2B5EF4-FFF2-40B4-BE49-F238E27FC236}">
                <a16:creationId xmlns:a16="http://schemas.microsoft.com/office/drawing/2014/main" id="{AD0AD93E-4D95-4081-4F15-A8D7B51D2526}"/>
              </a:ext>
            </a:extLst>
          </p:cNvPr>
          <p:cNvSpPr>
            <a:spLocks noGrp="1"/>
          </p:cNvSpPr>
          <p:nvPr>
            <p:ph type="pic" sz="quarter" idx="15"/>
          </p:nvPr>
        </p:nvSpPr>
        <p:spPr>
          <a:xfrm>
            <a:off x="6964546" y="2179896"/>
            <a:ext cx="2179638" cy="2614613"/>
          </a:xfrm>
          <a:prstGeom prst="rect">
            <a:avLst/>
          </a:prstGeom>
        </p:spPr>
        <p:txBody>
          <a:bodyPr/>
          <a:lstStyle/>
          <a:p>
            <a:endParaRPr lang="en-US"/>
          </a:p>
        </p:txBody>
      </p:sp>
      <p:sp>
        <p:nvSpPr>
          <p:cNvPr id="19" name="Picture Placeholder 18">
            <a:extLst>
              <a:ext uri="{FF2B5EF4-FFF2-40B4-BE49-F238E27FC236}">
                <a16:creationId xmlns:a16="http://schemas.microsoft.com/office/drawing/2014/main" id="{2F0AF10A-A1DF-4170-D2CD-EFCFAB551DAE}"/>
              </a:ext>
            </a:extLst>
          </p:cNvPr>
          <p:cNvSpPr>
            <a:spLocks noGrp="1"/>
          </p:cNvSpPr>
          <p:nvPr>
            <p:ph type="pic" sz="quarter" idx="16"/>
          </p:nvPr>
        </p:nvSpPr>
        <p:spPr>
          <a:xfrm>
            <a:off x="9356651" y="1775084"/>
            <a:ext cx="2835349" cy="3413125"/>
          </a:xfrm>
          <a:prstGeom prst="rect">
            <a:avLst/>
          </a:prstGeom>
        </p:spPr>
        <p:txBody>
          <a:bodyPr/>
          <a:lstStyle/>
          <a:p>
            <a:endParaRPr lang="en-US"/>
          </a:p>
        </p:txBody>
      </p:sp>
      <p:pic>
        <p:nvPicPr>
          <p:cNvPr id="21" name="Picture 20" descr="Purple blur&#10;">
            <a:extLst>
              <a:ext uri="{FF2B5EF4-FFF2-40B4-BE49-F238E27FC236}">
                <a16:creationId xmlns:a16="http://schemas.microsoft.com/office/drawing/2014/main" id="{FC072D8F-9413-C0EE-DD0E-94A9EA142E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69200" y="0"/>
            <a:ext cx="1260401" cy="1260401"/>
          </a:xfrm>
          <a:prstGeom prst="rect">
            <a:avLst/>
          </a:prstGeom>
        </p:spPr>
      </p:pic>
      <p:sp>
        <p:nvSpPr>
          <p:cNvPr id="3" name="Title 1">
            <a:extLst>
              <a:ext uri="{FF2B5EF4-FFF2-40B4-BE49-F238E27FC236}">
                <a16:creationId xmlns:a16="http://schemas.microsoft.com/office/drawing/2014/main" id="{2D6477BC-51B4-390A-0147-95CB7052C8DD}"/>
              </a:ext>
            </a:extLst>
          </p:cNvPr>
          <p:cNvSpPr>
            <a:spLocks noGrp="1"/>
          </p:cNvSpPr>
          <p:nvPr>
            <p:ph type="title" hasCustomPrompt="1"/>
          </p:nvPr>
        </p:nvSpPr>
        <p:spPr>
          <a:xfrm>
            <a:off x="633632" y="722842"/>
            <a:ext cx="1095670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4" name="Text Placeholder 10">
            <a:extLst>
              <a:ext uri="{FF2B5EF4-FFF2-40B4-BE49-F238E27FC236}">
                <a16:creationId xmlns:a16="http://schemas.microsoft.com/office/drawing/2014/main" id="{615F930C-ED21-E214-FA54-5737DC241386}"/>
              </a:ext>
            </a:extLst>
          </p:cNvPr>
          <p:cNvSpPr>
            <a:spLocks noGrp="1"/>
          </p:cNvSpPr>
          <p:nvPr>
            <p:ph type="body" sz="quarter" idx="28" hasCustomPrompt="1"/>
          </p:nvPr>
        </p:nvSpPr>
        <p:spPr>
          <a:xfrm>
            <a:off x="633632" y="419099"/>
            <a:ext cx="1095670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4026119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photos_varie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67FF5A-BD3B-6823-510D-65EA34CAC692}"/>
              </a:ext>
            </a:extLst>
          </p:cNvPr>
          <p:cNvSpPr>
            <a:spLocks noGrp="1"/>
          </p:cNvSpPr>
          <p:nvPr>
            <p:ph type="pic" sz="quarter" idx="13"/>
          </p:nvPr>
        </p:nvSpPr>
        <p:spPr>
          <a:xfrm>
            <a:off x="0" y="2700596"/>
            <a:ext cx="2616200" cy="2605088"/>
          </a:xfrm>
          <a:prstGeom prst="rect">
            <a:avLst/>
          </a:prstGeom>
        </p:spPr>
        <p:txBody>
          <a:bodyPr/>
          <a:lstStyle/>
          <a:p>
            <a:endParaRPr lang="en-US"/>
          </a:p>
        </p:txBody>
      </p:sp>
      <p:sp>
        <p:nvSpPr>
          <p:cNvPr id="15" name="Picture Placeholder 14">
            <a:extLst>
              <a:ext uri="{FF2B5EF4-FFF2-40B4-BE49-F238E27FC236}">
                <a16:creationId xmlns:a16="http://schemas.microsoft.com/office/drawing/2014/main" id="{4093A2EB-3C19-9E31-FDC7-914877B946FA}"/>
              </a:ext>
            </a:extLst>
          </p:cNvPr>
          <p:cNvSpPr>
            <a:spLocks noGrp="1"/>
          </p:cNvSpPr>
          <p:nvPr>
            <p:ph type="pic" sz="quarter" idx="14"/>
          </p:nvPr>
        </p:nvSpPr>
        <p:spPr>
          <a:xfrm>
            <a:off x="2828666" y="1286134"/>
            <a:ext cx="3923414" cy="4370387"/>
          </a:xfrm>
          <a:prstGeom prst="rect">
            <a:avLst/>
          </a:prstGeom>
        </p:spPr>
        <p:txBody>
          <a:bodyPr/>
          <a:lstStyle/>
          <a:p>
            <a:endParaRPr lang="en-US"/>
          </a:p>
        </p:txBody>
      </p:sp>
      <p:sp>
        <p:nvSpPr>
          <p:cNvPr id="17" name="Picture Placeholder 16">
            <a:extLst>
              <a:ext uri="{FF2B5EF4-FFF2-40B4-BE49-F238E27FC236}">
                <a16:creationId xmlns:a16="http://schemas.microsoft.com/office/drawing/2014/main" id="{AD0AD93E-4D95-4081-4F15-A8D7B51D2526}"/>
              </a:ext>
            </a:extLst>
          </p:cNvPr>
          <p:cNvSpPr>
            <a:spLocks noGrp="1"/>
          </p:cNvSpPr>
          <p:nvPr>
            <p:ph type="pic" sz="quarter" idx="15"/>
          </p:nvPr>
        </p:nvSpPr>
        <p:spPr>
          <a:xfrm>
            <a:off x="6964546" y="2179896"/>
            <a:ext cx="2179638" cy="2614613"/>
          </a:xfrm>
          <a:prstGeom prst="rect">
            <a:avLst/>
          </a:prstGeom>
        </p:spPr>
        <p:txBody>
          <a:bodyPr/>
          <a:lstStyle/>
          <a:p>
            <a:endParaRPr lang="en-US"/>
          </a:p>
        </p:txBody>
      </p:sp>
      <p:sp>
        <p:nvSpPr>
          <p:cNvPr id="19" name="Picture Placeholder 18">
            <a:extLst>
              <a:ext uri="{FF2B5EF4-FFF2-40B4-BE49-F238E27FC236}">
                <a16:creationId xmlns:a16="http://schemas.microsoft.com/office/drawing/2014/main" id="{2F0AF10A-A1DF-4170-D2CD-EFCFAB551DAE}"/>
              </a:ext>
            </a:extLst>
          </p:cNvPr>
          <p:cNvSpPr>
            <a:spLocks noGrp="1"/>
          </p:cNvSpPr>
          <p:nvPr>
            <p:ph type="pic" sz="quarter" idx="16"/>
          </p:nvPr>
        </p:nvSpPr>
        <p:spPr>
          <a:xfrm>
            <a:off x="9356651" y="1775084"/>
            <a:ext cx="2835349" cy="3413125"/>
          </a:xfrm>
          <a:prstGeom prst="rect">
            <a:avLst/>
          </a:prstGeom>
        </p:spPr>
        <p:txBody>
          <a:bodyPr/>
          <a:lstStyle/>
          <a:p>
            <a:endParaRPr lang="en-US"/>
          </a:p>
        </p:txBody>
      </p:sp>
      <p:sp>
        <p:nvSpPr>
          <p:cNvPr id="3" name="Title 1">
            <a:extLst>
              <a:ext uri="{FF2B5EF4-FFF2-40B4-BE49-F238E27FC236}">
                <a16:creationId xmlns:a16="http://schemas.microsoft.com/office/drawing/2014/main" id="{575F403F-1791-E454-1EF7-19537E5F09F9}"/>
              </a:ext>
            </a:extLst>
          </p:cNvPr>
          <p:cNvSpPr>
            <a:spLocks noGrp="1"/>
          </p:cNvSpPr>
          <p:nvPr>
            <p:ph type="title" hasCustomPrompt="1"/>
          </p:nvPr>
        </p:nvSpPr>
        <p:spPr>
          <a:xfrm>
            <a:off x="633632" y="722842"/>
            <a:ext cx="1095670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4" name="Text Placeholder 10">
            <a:extLst>
              <a:ext uri="{FF2B5EF4-FFF2-40B4-BE49-F238E27FC236}">
                <a16:creationId xmlns:a16="http://schemas.microsoft.com/office/drawing/2014/main" id="{7D955803-2C5C-0B5F-11E5-5F0FBB37EADB}"/>
              </a:ext>
            </a:extLst>
          </p:cNvPr>
          <p:cNvSpPr>
            <a:spLocks noGrp="1"/>
          </p:cNvSpPr>
          <p:nvPr>
            <p:ph type="body" sz="quarter" idx="28" hasCustomPrompt="1"/>
          </p:nvPr>
        </p:nvSpPr>
        <p:spPr>
          <a:xfrm>
            <a:off x="633632" y="419099"/>
            <a:ext cx="1095670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23440916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photos_Case_Study_Intro_A">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67FF5A-BD3B-6823-510D-65EA34CAC692}"/>
              </a:ext>
            </a:extLst>
          </p:cNvPr>
          <p:cNvSpPr>
            <a:spLocks noGrp="1"/>
          </p:cNvSpPr>
          <p:nvPr>
            <p:ph type="pic" sz="quarter" idx="13"/>
          </p:nvPr>
        </p:nvSpPr>
        <p:spPr>
          <a:xfrm>
            <a:off x="-2" y="1"/>
            <a:ext cx="3044952" cy="6858000"/>
          </a:xfrm>
          <a:prstGeom prst="rect">
            <a:avLst/>
          </a:prstGeom>
        </p:spPr>
        <p:txBody>
          <a:bodyPr/>
          <a:lstStyle/>
          <a:p>
            <a:endParaRPr lang="en-US"/>
          </a:p>
        </p:txBody>
      </p:sp>
      <p:sp>
        <p:nvSpPr>
          <p:cNvPr id="2" name="Picture Placeholder 12">
            <a:extLst>
              <a:ext uri="{FF2B5EF4-FFF2-40B4-BE49-F238E27FC236}">
                <a16:creationId xmlns:a16="http://schemas.microsoft.com/office/drawing/2014/main" id="{E055866F-C082-4D99-5B4E-3C63986AACF0}"/>
              </a:ext>
            </a:extLst>
          </p:cNvPr>
          <p:cNvSpPr>
            <a:spLocks noGrp="1"/>
          </p:cNvSpPr>
          <p:nvPr>
            <p:ph type="pic" sz="quarter" idx="26"/>
          </p:nvPr>
        </p:nvSpPr>
        <p:spPr>
          <a:xfrm>
            <a:off x="3049015" y="1"/>
            <a:ext cx="3044952" cy="6858000"/>
          </a:xfrm>
          <a:prstGeom prst="rect">
            <a:avLst/>
          </a:prstGeom>
        </p:spPr>
        <p:txBody>
          <a:bodyPr/>
          <a:lstStyle/>
          <a:p>
            <a:endParaRPr lang="en-US"/>
          </a:p>
        </p:txBody>
      </p:sp>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343662"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343662"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0" name="Text Placeholder 4">
            <a:extLst>
              <a:ext uri="{FF2B5EF4-FFF2-40B4-BE49-F238E27FC236}">
                <a16:creationId xmlns:a16="http://schemas.microsoft.com/office/drawing/2014/main" id="{827EC50B-97F1-95B1-1645-215DA9E1E3BF}"/>
              </a:ext>
            </a:extLst>
          </p:cNvPr>
          <p:cNvSpPr>
            <a:spLocks noGrp="1"/>
          </p:cNvSpPr>
          <p:nvPr>
            <p:ph type="body" sz="quarter" idx="32" hasCustomPrompt="1"/>
          </p:nvPr>
        </p:nvSpPr>
        <p:spPr>
          <a:xfrm>
            <a:off x="3431287"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12" name="Text Placeholder 4">
            <a:extLst>
              <a:ext uri="{FF2B5EF4-FFF2-40B4-BE49-F238E27FC236}">
                <a16:creationId xmlns:a16="http://schemas.microsoft.com/office/drawing/2014/main" id="{9DB968DD-CEBD-F381-301F-90981E0D721D}"/>
              </a:ext>
            </a:extLst>
          </p:cNvPr>
          <p:cNvSpPr>
            <a:spLocks noGrp="1"/>
          </p:cNvSpPr>
          <p:nvPr>
            <p:ph type="body" sz="quarter" idx="33" hasCustomPrompt="1"/>
          </p:nvPr>
        </p:nvSpPr>
        <p:spPr>
          <a:xfrm>
            <a:off x="3431287"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6098032" y="1"/>
            <a:ext cx="3044952" cy="6858000"/>
          </a:xfrm>
          <a:prstGeom prst="rect">
            <a:avLst/>
          </a:prstGeom>
        </p:spPr>
        <p:txBody>
          <a:bodyPr/>
          <a:lstStyle/>
          <a:p>
            <a:endParaRPr lang="en-US"/>
          </a:p>
        </p:txBody>
      </p:sp>
      <p:sp>
        <p:nvSpPr>
          <p:cNvPr id="16" name="Picture Placeholder 12">
            <a:extLst>
              <a:ext uri="{FF2B5EF4-FFF2-40B4-BE49-F238E27FC236}">
                <a16:creationId xmlns:a16="http://schemas.microsoft.com/office/drawing/2014/main" id="{E55DC887-581D-F1A6-AE8A-07BF09DACBF5}"/>
              </a:ext>
            </a:extLst>
          </p:cNvPr>
          <p:cNvSpPr>
            <a:spLocks noGrp="1"/>
          </p:cNvSpPr>
          <p:nvPr>
            <p:ph type="pic" sz="quarter" idx="35"/>
          </p:nvPr>
        </p:nvSpPr>
        <p:spPr>
          <a:xfrm>
            <a:off x="9147048" y="1"/>
            <a:ext cx="3044952" cy="6858000"/>
          </a:xfrm>
          <a:prstGeom prst="rect">
            <a:avLst/>
          </a:prstGeom>
        </p:spPr>
        <p:txBody>
          <a:bodyPr/>
          <a:lstStyle/>
          <a:p>
            <a:endParaRPr lang="en-US"/>
          </a:p>
        </p:txBody>
      </p:sp>
      <p:sp>
        <p:nvSpPr>
          <p:cNvPr id="18" name="Text Placeholder 4">
            <a:extLst>
              <a:ext uri="{FF2B5EF4-FFF2-40B4-BE49-F238E27FC236}">
                <a16:creationId xmlns:a16="http://schemas.microsoft.com/office/drawing/2014/main" id="{9EB4AE85-0F02-5C55-08C2-B0140E9D257E}"/>
              </a:ext>
            </a:extLst>
          </p:cNvPr>
          <p:cNvSpPr>
            <a:spLocks noGrp="1"/>
          </p:cNvSpPr>
          <p:nvPr>
            <p:ph type="body" sz="quarter" idx="36" hasCustomPrompt="1"/>
          </p:nvPr>
        </p:nvSpPr>
        <p:spPr>
          <a:xfrm>
            <a:off x="6515863"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0" name="Text Placeholder 4">
            <a:extLst>
              <a:ext uri="{FF2B5EF4-FFF2-40B4-BE49-F238E27FC236}">
                <a16:creationId xmlns:a16="http://schemas.microsoft.com/office/drawing/2014/main" id="{03CE0690-30B8-D5A7-67CF-262217A974F3}"/>
              </a:ext>
            </a:extLst>
          </p:cNvPr>
          <p:cNvSpPr>
            <a:spLocks noGrp="1"/>
          </p:cNvSpPr>
          <p:nvPr>
            <p:ph type="body" sz="quarter" idx="37" hasCustomPrompt="1"/>
          </p:nvPr>
        </p:nvSpPr>
        <p:spPr>
          <a:xfrm>
            <a:off x="6515863"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21" name="Text Placeholder 4">
            <a:extLst>
              <a:ext uri="{FF2B5EF4-FFF2-40B4-BE49-F238E27FC236}">
                <a16:creationId xmlns:a16="http://schemas.microsoft.com/office/drawing/2014/main" id="{098EDDB7-B424-017D-C031-094E73D4E03E}"/>
              </a:ext>
            </a:extLst>
          </p:cNvPr>
          <p:cNvSpPr>
            <a:spLocks noGrp="1"/>
          </p:cNvSpPr>
          <p:nvPr>
            <p:ph type="body" sz="quarter" idx="38" hasCustomPrompt="1"/>
          </p:nvPr>
        </p:nvSpPr>
        <p:spPr>
          <a:xfrm>
            <a:off x="9603488"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2" name="Text Placeholder 4">
            <a:extLst>
              <a:ext uri="{FF2B5EF4-FFF2-40B4-BE49-F238E27FC236}">
                <a16:creationId xmlns:a16="http://schemas.microsoft.com/office/drawing/2014/main" id="{3415EB96-602E-D431-3713-AB005A9D7BA6}"/>
              </a:ext>
            </a:extLst>
          </p:cNvPr>
          <p:cNvSpPr>
            <a:spLocks noGrp="1"/>
          </p:cNvSpPr>
          <p:nvPr>
            <p:ph type="body" sz="quarter" idx="39" hasCustomPrompt="1"/>
          </p:nvPr>
        </p:nvSpPr>
        <p:spPr>
          <a:xfrm>
            <a:off x="9603488"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665614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photos_Case_Study_Intro_A">
    <p:spTree>
      <p:nvGrpSpPr>
        <p:cNvPr id="1" name=""/>
        <p:cNvGrpSpPr/>
        <p:nvPr/>
      </p:nvGrpSpPr>
      <p:grpSpPr>
        <a:xfrm>
          <a:off x="0" y="0"/>
          <a:ext cx="0" cy="0"/>
          <a:chOff x="0" y="0"/>
          <a:chExt cx="0" cy="0"/>
        </a:xfrm>
      </p:grpSpPr>
      <p:sp>
        <p:nvSpPr>
          <p:cNvPr id="17" name="Picture Placeholder 12">
            <a:extLst>
              <a:ext uri="{FF2B5EF4-FFF2-40B4-BE49-F238E27FC236}">
                <a16:creationId xmlns:a16="http://schemas.microsoft.com/office/drawing/2014/main" id="{B84B59E6-DB3C-524C-C721-DF0AEF48CED0}"/>
              </a:ext>
            </a:extLst>
          </p:cNvPr>
          <p:cNvSpPr>
            <a:spLocks noGrp="1"/>
          </p:cNvSpPr>
          <p:nvPr>
            <p:ph type="pic" sz="quarter" idx="40"/>
          </p:nvPr>
        </p:nvSpPr>
        <p:spPr>
          <a:xfrm>
            <a:off x="8122920" y="1"/>
            <a:ext cx="4069080" cy="6858000"/>
          </a:xfrm>
          <a:prstGeom prst="rect">
            <a:avLst/>
          </a:prstGeom>
        </p:spPr>
        <p:txBody>
          <a:bodyPr/>
          <a:lstStyle/>
          <a:p>
            <a:endParaRPr lang="en-US"/>
          </a:p>
        </p:txBody>
      </p:sp>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0" y="1"/>
            <a:ext cx="4069080" cy="6858000"/>
          </a:xfrm>
          <a:prstGeom prst="rect">
            <a:avLst/>
          </a:prstGeom>
        </p:spPr>
        <p:txBody>
          <a:bodyPr/>
          <a:lstStyle/>
          <a:p>
            <a:endParaRPr lang="en-US"/>
          </a:p>
        </p:txBody>
      </p:sp>
      <p:sp>
        <p:nvSpPr>
          <p:cNvPr id="9" name="Picture Placeholder 12">
            <a:extLst>
              <a:ext uri="{FF2B5EF4-FFF2-40B4-BE49-F238E27FC236}">
                <a16:creationId xmlns:a16="http://schemas.microsoft.com/office/drawing/2014/main" id="{D40E92CB-4429-D81E-AE0E-74FA641AF1D7}"/>
              </a:ext>
            </a:extLst>
          </p:cNvPr>
          <p:cNvSpPr>
            <a:spLocks noGrp="1"/>
          </p:cNvSpPr>
          <p:nvPr>
            <p:ph type="pic" sz="quarter" idx="37"/>
          </p:nvPr>
        </p:nvSpPr>
        <p:spPr>
          <a:xfrm>
            <a:off x="4061460" y="1"/>
            <a:ext cx="4069080" cy="6858000"/>
          </a:xfrm>
          <a:prstGeom prst="rect">
            <a:avLst/>
          </a:prstGeom>
        </p:spPr>
        <p:txBody>
          <a:bodyPr/>
          <a:lstStyle/>
          <a:p>
            <a:endParaRPr lang="en-US"/>
          </a:p>
        </p:txBody>
      </p:sp>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343662"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343662"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5" name="Text Placeholder 4">
            <a:extLst>
              <a:ext uri="{FF2B5EF4-FFF2-40B4-BE49-F238E27FC236}">
                <a16:creationId xmlns:a16="http://schemas.microsoft.com/office/drawing/2014/main" id="{D6A1F11A-7C19-9AF1-8D46-17DC6138F663}"/>
              </a:ext>
            </a:extLst>
          </p:cNvPr>
          <p:cNvSpPr>
            <a:spLocks noGrp="1"/>
          </p:cNvSpPr>
          <p:nvPr>
            <p:ph type="body" sz="quarter" idx="35" hasCustomPrompt="1"/>
          </p:nvPr>
        </p:nvSpPr>
        <p:spPr>
          <a:xfrm>
            <a:off x="4458462"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6" name="Text Placeholder 4">
            <a:extLst>
              <a:ext uri="{FF2B5EF4-FFF2-40B4-BE49-F238E27FC236}">
                <a16:creationId xmlns:a16="http://schemas.microsoft.com/office/drawing/2014/main" id="{210FF0E1-8D9D-EEE3-60BA-CF73F351DF91}"/>
              </a:ext>
            </a:extLst>
          </p:cNvPr>
          <p:cNvSpPr>
            <a:spLocks noGrp="1"/>
          </p:cNvSpPr>
          <p:nvPr>
            <p:ph type="body" sz="quarter" idx="36" hasCustomPrompt="1"/>
          </p:nvPr>
        </p:nvSpPr>
        <p:spPr>
          <a:xfrm>
            <a:off x="4458462"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1" name="Text Placeholder 4">
            <a:extLst>
              <a:ext uri="{FF2B5EF4-FFF2-40B4-BE49-F238E27FC236}">
                <a16:creationId xmlns:a16="http://schemas.microsoft.com/office/drawing/2014/main" id="{1565875D-645C-4E8A-84A9-85DA3A7C6D3A}"/>
              </a:ext>
            </a:extLst>
          </p:cNvPr>
          <p:cNvSpPr>
            <a:spLocks noGrp="1"/>
          </p:cNvSpPr>
          <p:nvPr>
            <p:ph type="body" sz="quarter" idx="38" hasCustomPrompt="1"/>
          </p:nvPr>
        </p:nvSpPr>
        <p:spPr>
          <a:xfrm>
            <a:off x="8497062"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15" name="Text Placeholder 4">
            <a:extLst>
              <a:ext uri="{FF2B5EF4-FFF2-40B4-BE49-F238E27FC236}">
                <a16:creationId xmlns:a16="http://schemas.microsoft.com/office/drawing/2014/main" id="{206FED9F-44EA-A943-059C-C15E1B5FC86A}"/>
              </a:ext>
            </a:extLst>
          </p:cNvPr>
          <p:cNvSpPr>
            <a:spLocks noGrp="1"/>
          </p:cNvSpPr>
          <p:nvPr>
            <p:ph type="body" sz="quarter" idx="39" hasCustomPrompt="1"/>
          </p:nvPr>
        </p:nvSpPr>
        <p:spPr>
          <a:xfrm>
            <a:off x="8497062"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26611826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photos_Case_Study_Intro_A">
    <p:spTree>
      <p:nvGrpSpPr>
        <p:cNvPr id="1" name=""/>
        <p:cNvGrpSpPr/>
        <p:nvPr/>
      </p:nvGrpSpPr>
      <p:grpSpPr>
        <a:xfrm>
          <a:off x="0" y="0"/>
          <a:ext cx="0" cy="0"/>
          <a:chOff x="0" y="0"/>
          <a:chExt cx="0" cy="0"/>
        </a:xfrm>
      </p:grpSpPr>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1" y="1"/>
            <a:ext cx="6112933" cy="6858000"/>
          </a:xfrm>
          <a:prstGeom prst="rect">
            <a:avLst/>
          </a:prstGeom>
        </p:spPr>
        <p:txBody>
          <a:bodyPr/>
          <a:lstStyle/>
          <a:p>
            <a:endParaRPr lang="en-US"/>
          </a:p>
        </p:txBody>
      </p:sp>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647700"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647700"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2" name="Picture Placeholder 12">
            <a:extLst>
              <a:ext uri="{FF2B5EF4-FFF2-40B4-BE49-F238E27FC236}">
                <a16:creationId xmlns:a16="http://schemas.microsoft.com/office/drawing/2014/main" id="{C7F119B1-945E-DB84-8CCC-48ECFF66E18A}"/>
              </a:ext>
            </a:extLst>
          </p:cNvPr>
          <p:cNvSpPr>
            <a:spLocks noGrp="1"/>
          </p:cNvSpPr>
          <p:nvPr>
            <p:ph type="pic" sz="quarter" idx="35"/>
          </p:nvPr>
        </p:nvSpPr>
        <p:spPr>
          <a:xfrm>
            <a:off x="6079067" y="1"/>
            <a:ext cx="6112933" cy="6858000"/>
          </a:xfrm>
          <a:prstGeom prst="rect">
            <a:avLst/>
          </a:prstGeom>
        </p:spPr>
        <p:txBody>
          <a:bodyPr/>
          <a:lstStyle/>
          <a:p>
            <a:endParaRPr lang="en-US"/>
          </a:p>
        </p:txBody>
      </p:sp>
      <p:sp>
        <p:nvSpPr>
          <p:cNvPr id="10" name="Text Placeholder 4">
            <a:extLst>
              <a:ext uri="{FF2B5EF4-FFF2-40B4-BE49-F238E27FC236}">
                <a16:creationId xmlns:a16="http://schemas.microsoft.com/office/drawing/2014/main" id="{98D26C75-51C3-5A6C-E9B2-8C5ED2E7DC3C}"/>
              </a:ext>
            </a:extLst>
          </p:cNvPr>
          <p:cNvSpPr>
            <a:spLocks noGrp="1"/>
          </p:cNvSpPr>
          <p:nvPr>
            <p:ph type="body" sz="quarter" idx="36" hasCustomPrompt="1"/>
          </p:nvPr>
        </p:nvSpPr>
        <p:spPr>
          <a:xfrm>
            <a:off x="6743701"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12" name="Text Placeholder 4">
            <a:extLst>
              <a:ext uri="{FF2B5EF4-FFF2-40B4-BE49-F238E27FC236}">
                <a16:creationId xmlns:a16="http://schemas.microsoft.com/office/drawing/2014/main" id="{0CE14F46-9EA2-9FF5-00DF-32589A51A587}"/>
              </a:ext>
            </a:extLst>
          </p:cNvPr>
          <p:cNvSpPr>
            <a:spLocks noGrp="1"/>
          </p:cNvSpPr>
          <p:nvPr>
            <p:ph type="body" sz="quarter" idx="37" hasCustomPrompt="1"/>
          </p:nvPr>
        </p:nvSpPr>
        <p:spPr>
          <a:xfrm>
            <a:off x="6743701"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27638382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photos_Case_Study_Intro_B">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67FF5A-BD3B-6823-510D-65EA34CAC692}"/>
              </a:ext>
            </a:extLst>
          </p:cNvPr>
          <p:cNvSpPr>
            <a:spLocks noGrp="1"/>
          </p:cNvSpPr>
          <p:nvPr>
            <p:ph type="pic" sz="quarter" idx="13"/>
          </p:nvPr>
        </p:nvSpPr>
        <p:spPr>
          <a:xfrm>
            <a:off x="-2" y="1"/>
            <a:ext cx="3044952" cy="4729162"/>
          </a:xfrm>
          <a:prstGeom prst="rect">
            <a:avLst/>
          </a:prstGeom>
        </p:spPr>
        <p:txBody>
          <a:bodyPr/>
          <a:lstStyle/>
          <a:p>
            <a:endParaRPr lang="en-US"/>
          </a:p>
        </p:txBody>
      </p:sp>
      <p:sp>
        <p:nvSpPr>
          <p:cNvPr id="2" name="Picture Placeholder 12">
            <a:extLst>
              <a:ext uri="{FF2B5EF4-FFF2-40B4-BE49-F238E27FC236}">
                <a16:creationId xmlns:a16="http://schemas.microsoft.com/office/drawing/2014/main" id="{E055866F-C082-4D99-5B4E-3C63986AACF0}"/>
              </a:ext>
            </a:extLst>
          </p:cNvPr>
          <p:cNvSpPr>
            <a:spLocks noGrp="1"/>
          </p:cNvSpPr>
          <p:nvPr>
            <p:ph type="pic" sz="quarter" idx="26"/>
          </p:nvPr>
        </p:nvSpPr>
        <p:spPr>
          <a:xfrm>
            <a:off x="3049015" y="1"/>
            <a:ext cx="3044952" cy="4729162"/>
          </a:xfrm>
          <a:prstGeom prst="rect">
            <a:avLst/>
          </a:prstGeom>
        </p:spPr>
        <p:txBody>
          <a:bodyPr/>
          <a:lstStyle/>
          <a:p>
            <a:endParaRPr lang="en-US"/>
          </a:p>
        </p:txBody>
      </p:sp>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648232"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648232"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0" name="Text Placeholder 4">
            <a:extLst>
              <a:ext uri="{FF2B5EF4-FFF2-40B4-BE49-F238E27FC236}">
                <a16:creationId xmlns:a16="http://schemas.microsoft.com/office/drawing/2014/main" id="{827EC50B-97F1-95B1-1645-215DA9E1E3BF}"/>
              </a:ext>
            </a:extLst>
          </p:cNvPr>
          <p:cNvSpPr>
            <a:spLocks noGrp="1"/>
          </p:cNvSpPr>
          <p:nvPr>
            <p:ph type="body" sz="quarter" idx="32" hasCustomPrompt="1"/>
          </p:nvPr>
        </p:nvSpPr>
        <p:spPr>
          <a:xfrm>
            <a:off x="3416300"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12" name="Text Placeholder 4">
            <a:extLst>
              <a:ext uri="{FF2B5EF4-FFF2-40B4-BE49-F238E27FC236}">
                <a16:creationId xmlns:a16="http://schemas.microsoft.com/office/drawing/2014/main" id="{9DB968DD-CEBD-F381-301F-90981E0D721D}"/>
              </a:ext>
            </a:extLst>
          </p:cNvPr>
          <p:cNvSpPr>
            <a:spLocks noGrp="1"/>
          </p:cNvSpPr>
          <p:nvPr>
            <p:ph type="body" sz="quarter" idx="33" hasCustomPrompt="1"/>
          </p:nvPr>
        </p:nvSpPr>
        <p:spPr>
          <a:xfrm>
            <a:off x="3416300"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6098032" y="1"/>
            <a:ext cx="3044952" cy="4729162"/>
          </a:xfrm>
          <a:prstGeom prst="rect">
            <a:avLst/>
          </a:prstGeom>
        </p:spPr>
        <p:txBody>
          <a:bodyPr/>
          <a:lstStyle/>
          <a:p>
            <a:endParaRPr lang="en-US"/>
          </a:p>
        </p:txBody>
      </p:sp>
      <p:sp>
        <p:nvSpPr>
          <p:cNvPr id="16" name="Picture Placeholder 12">
            <a:extLst>
              <a:ext uri="{FF2B5EF4-FFF2-40B4-BE49-F238E27FC236}">
                <a16:creationId xmlns:a16="http://schemas.microsoft.com/office/drawing/2014/main" id="{E55DC887-581D-F1A6-AE8A-07BF09DACBF5}"/>
              </a:ext>
            </a:extLst>
          </p:cNvPr>
          <p:cNvSpPr>
            <a:spLocks noGrp="1"/>
          </p:cNvSpPr>
          <p:nvPr>
            <p:ph type="pic" sz="quarter" idx="35"/>
          </p:nvPr>
        </p:nvSpPr>
        <p:spPr>
          <a:xfrm>
            <a:off x="9147048" y="1"/>
            <a:ext cx="3044952" cy="4729162"/>
          </a:xfrm>
          <a:prstGeom prst="rect">
            <a:avLst/>
          </a:prstGeom>
        </p:spPr>
        <p:txBody>
          <a:bodyPr/>
          <a:lstStyle/>
          <a:p>
            <a:endParaRPr lang="en-US"/>
          </a:p>
        </p:txBody>
      </p:sp>
      <p:sp>
        <p:nvSpPr>
          <p:cNvPr id="18" name="Text Placeholder 4">
            <a:extLst>
              <a:ext uri="{FF2B5EF4-FFF2-40B4-BE49-F238E27FC236}">
                <a16:creationId xmlns:a16="http://schemas.microsoft.com/office/drawing/2014/main" id="{9EB4AE85-0F02-5C55-08C2-B0140E9D257E}"/>
              </a:ext>
            </a:extLst>
          </p:cNvPr>
          <p:cNvSpPr>
            <a:spLocks noGrp="1"/>
          </p:cNvSpPr>
          <p:nvPr>
            <p:ph type="body" sz="quarter" idx="36" hasCustomPrompt="1"/>
          </p:nvPr>
        </p:nvSpPr>
        <p:spPr>
          <a:xfrm>
            <a:off x="6454013"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0" name="Text Placeholder 4">
            <a:extLst>
              <a:ext uri="{FF2B5EF4-FFF2-40B4-BE49-F238E27FC236}">
                <a16:creationId xmlns:a16="http://schemas.microsoft.com/office/drawing/2014/main" id="{03CE0690-30B8-D5A7-67CF-262217A974F3}"/>
              </a:ext>
            </a:extLst>
          </p:cNvPr>
          <p:cNvSpPr>
            <a:spLocks noGrp="1"/>
          </p:cNvSpPr>
          <p:nvPr>
            <p:ph type="body" sz="quarter" idx="37" hasCustomPrompt="1"/>
          </p:nvPr>
        </p:nvSpPr>
        <p:spPr>
          <a:xfrm>
            <a:off x="6454013"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21" name="Text Placeholder 4">
            <a:extLst>
              <a:ext uri="{FF2B5EF4-FFF2-40B4-BE49-F238E27FC236}">
                <a16:creationId xmlns:a16="http://schemas.microsoft.com/office/drawing/2014/main" id="{098EDDB7-B424-017D-C031-094E73D4E03E}"/>
              </a:ext>
            </a:extLst>
          </p:cNvPr>
          <p:cNvSpPr>
            <a:spLocks noGrp="1"/>
          </p:cNvSpPr>
          <p:nvPr>
            <p:ph type="body" sz="quarter" idx="38" hasCustomPrompt="1"/>
          </p:nvPr>
        </p:nvSpPr>
        <p:spPr>
          <a:xfrm>
            <a:off x="9455150"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2" name="Text Placeholder 4">
            <a:extLst>
              <a:ext uri="{FF2B5EF4-FFF2-40B4-BE49-F238E27FC236}">
                <a16:creationId xmlns:a16="http://schemas.microsoft.com/office/drawing/2014/main" id="{3415EB96-602E-D431-3713-AB005A9D7BA6}"/>
              </a:ext>
            </a:extLst>
          </p:cNvPr>
          <p:cNvSpPr>
            <a:spLocks noGrp="1"/>
          </p:cNvSpPr>
          <p:nvPr>
            <p:ph type="body" sz="quarter" idx="39" hasCustomPrompt="1"/>
          </p:nvPr>
        </p:nvSpPr>
        <p:spPr>
          <a:xfrm>
            <a:off x="9455150"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425502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photos_Case_Study_Intro_B">
    <p:spTree>
      <p:nvGrpSpPr>
        <p:cNvPr id="1" name=""/>
        <p:cNvGrpSpPr/>
        <p:nvPr/>
      </p:nvGrpSpPr>
      <p:grpSpPr>
        <a:xfrm>
          <a:off x="0" y="0"/>
          <a:ext cx="0" cy="0"/>
          <a:chOff x="0" y="0"/>
          <a:chExt cx="0" cy="0"/>
        </a:xfrm>
      </p:grpSpPr>
      <p:sp>
        <p:nvSpPr>
          <p:cNvPr id="25" name="Picture Placeholder 12">
            <a:extLst>
              <a:ext uri="{FF2B5EF4-FFF2-40B4-BE49-F238E27FC236}">
                <a16:creationId xmlns:a16="http://schemas.microsoft.com/office/drawing/2014/main" id="{8CEB80F1-2238-7003-E60A-777E8870D8CA}"/>
              </a:ext>
            </a:extLst>
          </p:cNvPr>
          <p:cNvSpPr>
            <a:spLocks noGrp="1"/>
          </p:cNvSpPr>
          <p:nvPr>
            <p:ph type="pic" sz="quarter" idx="40"/>
          </p:nvPr>
        </p:nvSpPr>
        <p:spPr>
          <a:xfrm>
            <a:off x="8122920" y="1"/>
            <a:ext cx="4069080" cy="4727448"/>
          </a:xfrm>
          <a:prstGeom prst="rect">
            <a:avLst/>
          </a:prstGeom>
        </p:spPr>
        <p:txBody>
          <a:bodyPr/>
          <a:lstStyle/>
          <a:p>
            <a:endParaRPr lang="en-US"/>
          </a:p>
        </p:txBody>
      </p:sp>
      <p:sp>
        <p:nvSpPr>
          <p:cNvPr id="26" name="Picture Placeholder 12">
            <a:extLst>
              <a:ext uri="{FF2B5EF4-FFF2-40B4-BE49-F238E27FC236}">
                <a16:creationId xmlns:a16="http://schemas.microsoft.com/office/drawing/2014/main" id="{081F6261-AB67-5FCE-B3A8-35604F14E2A9}"/>
              </a:ext>
            </a:extLst>
          </p:cNvPr>
          <p:cNvSpPr>
            <a:spLocks noGrp="1"/>
          </p:cNvSpPr>
          <p:nvPr>
            <p:ph type="pic" sz="quarter" idx="34"/>
          </p:nvPr>
        </p:nvSpPr>
        <p:spPr>
          <a:xfrm>
            <a:off x="0" y="1"/>
            <a:ext cx="4069080" cy="4727448"/>
          </a:xfrm>
          <a:prstGeom prst="rect">
            <a:avLst/>
          </a:prstGeom>
        </p:spPr>
        <p:txBody>
          <a:bodyPr/>
          <a:lstStyle/>
          <a:p>
            <a:endParaRPr lang="en-US"/>
          </a:p>
        </p:txBody>
      </p:sp>
      <p:sp>
        <p:nvSpPr>
          <p:cNvPr id="27" name="Picture Placeholder 12">
            <a:extLst>
              <a:ext uri="{FF2B5EF4-FFF2-40B4-BE49-F238E27FC236}">
                <a16:creationId xmlns:a16="http://schemas.microsoft.com/office/drawing/2014/main" id="{B960C74D-5AC8-20B0-B8EC-5A82F42EEBCD}"/>
              </a:ext>
            </a:extLst>
          </p:cNvPr>
          <p:cNvSpPr>
            <a:spLocks noGrp="1"/>
          </p:cNvSpPr>
          <p:nvPr>
            <p:ph type="pic" sz="quarter" idx="37"/>
          </p:nvPr>
        </p:nvSpPr>
        <p:spPr>
          <a:xfrm>
            <a:off x="4061460" y="1"/>
            <a:ext cx="4069080" cy="4727448"/>
          </a:xfrm>
          <a:prstGeom prst="rect">
            <a:avLst/>
          </a:prstGeom>
        </p:spPr>
        <p:txBody>
          <a:bodyPr/>
          <a:lstStyle/>
          <a:p>
            <a:endParaRPr lang="en-US"/>
          </a:p>
        </p:txBody>
      </p:sp>
      <p:sp>
        <p:nvSpPr>
          <p:cNvPr id="28" name="Text Placeholder 4">
            <a:extLst>
              <a:ext uri="{FF2B5EF4-FFF2-40B4-BE49-F238E27FC236}">
                <a16:creationId xmlns:a16="http://schemas.microsoft.com/office/drawing/2014/main" id="{1E694EF9-63E8-2DD1-855D-8226F0B9D7EE}"/>
              </a:ext>
            </a:extLst>
          </p:cNvPr>
          <p:cNvSpPr>
            <a:spLocks noGrp="1"/>
          </p:cNvSpPr>
          <p:nvPr>
            <p:ph type="body" sz="quarter" idx="41" hasCustomPrompt="1"/>
          </p:nvPr>
        </p:nvSpPr>
        <p:spPr>
          <a:xfrm>
            <a:off x="652582" y="5230368"/>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9" name="Text Placeholder 4">
            <a:extLst>
              <a:ext uri="{FF2B5EF4-FFF2-40B4-BE49-F238E27FC236}">
                <a16:creationId xmlns:a16="http://schemas.microsoft.com/office/drawing/2014/main" id="{0AC54D94-5550-35E2-9CBB-6380D1A0559B}"/>
              </a:ext>
            </a:extLst>
          </p:cNvPr>
          <p:cNvSpPr>
            <a:spLocks noGrp="1"/>
          </p:cNvSpPr>
          <p:nvPr>
            <p:ph type="body" sz="quarter" idx="42" hasCustomPrompt="1"/>
          </p:nvPr>
        </p:nvSpPr>
        <p:spPr>
          <a:xfrm>
            <a:off x="652582" y="5620940"/>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30" name="Text Placeholder 4">
            <a:extLst>
              <a:ext uri="{FF2B5EF4-FFF2-40B4-BE49-F238E27FC236}">
                <a16:creationId xmlns:a16="http://schemas.microsoft.com/office/drawing/2014/main" id="{1174A8AE-15FF-5BDD-7685-4FAF6EF23C53}"/>
              </a:ext>
            </a:extLst>
          </p:cNvPr>
          <p:cNvSpPr>
            <a:spLocks noGrp="1"/>
          </p:cNvSpPr>
          <p:nvPr>
            <p:ph type="body" sz="quarter" idx="35" hasCustomPrompt="1"/>
          </p:nvPr>
        </p:nvSpPr>
        <p:spPr>
          <a:xfrm>
            <a:off x="4767382" y="5233641"/>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31" name="Text Placeholder 4">
            <a:extLst>
              <a:ext uri="{FF2B5EF4-FFF2-40B4-BE49-F238E27FC236}">
                <a16:creationId xmlns:a16="http://schemas.microsoft.com/office/drawing/2014/main" id="{8D7025AF-5AD5-E053-39A9-A1C9947284B8}"/>
              </a:ext>
            </a:extLst>
          </p:cNvPr>
          <p:cNvSpPr>
            <a:spLocks noGrp="1"/>
          </p:cNvSpPr>
          <p:nvPr>
            <p:ph type="body" sz="quarter" idx="36" hasCustomPrompt="1"/>
          </p:nvPr>
        </p:nvSpPr>
        <p:spPr>
          <a:xfrm>
            <a:off x="4767382" y="5620940"/>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32" name="Text Placeholder 4">
            <a:extLst>
              <a:ext uri="{FF2B5EF4-FFF2-40B4-BE49-F238E27FC236}">
                <a16:creationId xmlns:a16="http://schemas.microsoft.com/office/drawing/2014/main" id="{A5C5A44C-A29D-3C27-3B25-9F14C1ECA7BB}"/>
              </a:ext>
            </a:extLst>
          </p:cNvPr>
          <p:cNvSpPr>
            <a:spLocks noGrp="1"/>
          </p:cNvSpPr>
          <p:nvPr>
            <p:ph type="body" sz="quarter" idx="38" hasCustomPrompt="1"/>
          </p:nvPr>
        </p:nvSpPr>
        <p:spPr>
          <a:xfrm>
            <a:off x="8805982" y="5233641"/>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33" name="Text Placeholder 4">
            <a:extLst>
              <a:ext uri="{FF2B5EF4-FFF2-40B4-BE49-F238E27FC236}">
                <a16:creationId xmlns:a16="http://schemas.microsoft.com/office/drawing/2014/main" id="{1BF15487-07BD-CB9A-E6A8-536C7BB5ED60}"/>
              </a:ext>
            </a:extLst>
          </p:cNvPr>
          <p:cNvSpPr>
            <a:spLocks noGrp="1"/>
          </p:cNvSpPr>
          <p:nvPr>
            <p:ph type="body" sz="quarter" idx="39" hasCustomPrompt="1"/>
          </p:nvPr>
        </p:nvSpPr>
        <p:spPr>
          <a:xfrm>
            <a:off x="8805982" y="5620940"/>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3038937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photos_Case_Study_Intro_B">
    <p:spTree>
      <p:nvGrpSpPr>
        <p:cNvPr id="1" name=""/>
        <p:cNvGrpSpPr/>
        <p:nvPr/>
      </p:nvGrpSpPr>
      <p:grpSpPr>
        <a:xfrm>
          <a:off x="0" y="0"/>
          <a:ext cx="0" cy="0"/>
          <a:chOff x="0" y="0"/>
          <a:chExt cx="0" cy="0"/>
        </a:xfrm>
      </p:grpSpPr>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2" y="1"/>
            <a:ext cx="6117336" cy="4727448"/>
          </a:xfrm>
          <a:prstGeom prst="rect">
            <a:avLst/>
          </a:prstGeom>
        </p:spPr>
        <p:txBody>
          <a:bodyPr/>
          <a:lstStyle/>
          <a:p>
            <a:endParaRPr lang="en-US"/>
          </a:p>
        </p:txBody>
      </p:sp>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647700" y="5223588"/>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647700" y="5610887"/>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2" name="Picture Placeholder 12">
            <a:extLst>
              <a:ext uri="{FF2B5EF4-FFF2-40B4-BE49-F238E27FC236}">
                <a16:creationId xmlns:a16="http://schemas.microsoft.com/office/drawing/2014/main" id="{C7F119B1-945E-DB84-8CCC-48ECFF66E18A}"/>
              </a:ext>
            </a:extLst>
          </p:cNvPr>
          <p:cNvSpPr>
            <a:spLocks noGrp="1"/>
          </p:cNvSpPr>
          <p:nvPr>
            <p:ph type="pic" sz="quarter" idx="35"/>
          </p:nvPr>
        </p:nvSpPr>
        <p:spPr>
          <a:xfrm>
            <a:off x="6079066" y="1"/>
            <a:ext cx="6117336" cy="4727448"/>
          </a:xfrm>
          <a:prstGeom prst="rect">
            <a:avLst/>
          </a:prstGeom>
        </p:spPr>
        <p:txBody>
          <a:bodyPr/>
          <a:lstStyle/>
          <a:p>
            <a:endParaRPr lang="en-US"/>
          </a:p>
        </p:txBody>
      </p:sp>
      <p:sp>
        <p:nvSpPr>
          <p:cNvPr id="10" name="Text Placeholder 4">
            <a:extLst>
              <a:ext uri="{FF2B5EF4-FFF2-40B4-BE49-F238E27FC236}">
                <a16:creationId xmlns:a16="http://schemas.microsoft.com/office/drawing/2014/main" id="{98D26C75-51C3-5A6C-E9B2-8C5ED2E7DC3C}"/>
              </a:ext>
            </a:extLst>
          </p:cNvPr>
          <p:cNvSpPr>
            <a:spLocks noGrp="1"/>
          </p:cNvSpPr>
          <p:nvPr>
            <p:ph type="body" sz="quarter" idx="36" hasCustomPrompt="1"/>
          </p:nvPr>
        </p:nvSpPr>
        <p:spPr>
          <a:xfrm>
            <a:off x="6743701" y="5223588"/>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12" name="Text Placeholder 4">
            <a:extLst>
              <a:ext uri="{FF2B5EF4-FFF2-40B4-BE49-F238E27FC236}">
                <a16:creationId xmlns:a16="http://schemas.microsoft.com/office/drawing/2014/main" id="{0CE14F46-9EA2-9FF5-00DF-32589A51A587}"/>
              </a:ext>
            </a:extLst>
          </p:cNvPr>
          <p:cNvSpPr>
            <a:spLocks noGrp="1"/>
          </p:cNvSpPr>
          <p:nvPr>
            <p:ph type="body" sz="quarter" idx="37" hasCustomPrompt="1"/>
          </p:nvPr>
        </p:nvSpPr>
        <p:spPr>
          <a:xfrm>
            <a:off x="6743701" y="5610887"/>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2885626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photos_Case_Study_Intro_C">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67FF5A-BD3B-6823-510D-65EA34CAC692}"/>
              </a:ext>
            </a:extLst>
          </p:cNvPr>
          <p:cNvSpPr>
            <a:spLocks noGrp="1"/>
          </p:cNvSpPr>
          <p:nvPr>
            <p:ph type="pic" sz="quarter" idx="13"/>
          </p:nvPr>
        </p:nvSpPr>
        <p:spPr>
          <a:xfrm>
            <a:off x="-2" y="1385887"/>
            <a:ext cx="3044952" cy="3343275"/>
          </a:xfrm>
          <a:prstGeom prst="rect">
            <a:avLst/>
          </a:prstGeom>
        </p:spPr>
        <p:txBody>
          <a:bodyPr/>
          <a:lstStyle/>
          <a:p>
            <a:endParaRPr lang="en-US"/>
          </a:p>
        </p:txBody>
      </p:sp>
      <p:sp>
        <p:nvSpPr>
          <p:cNvPr id="2" name="Picture Placeholder 12">
            <a:extLst>
              <a:ext uri="{FF2B5EF4-FFF2-40B4-BE49-F238E27FC236}">
                <a16:creationId xmlns:a16="http://schemas.microsoft.com/office/drawing/2014/main" id="{E055866F-C082-4D99-5B4E-3C63986AACF0}"/>
              </a:ext>
            </a:extLst>
          </p:cNvPr>
          <p:cNvSpPr>
            <a:spLocks noGrp="1"/>
          </p:cNvSpPr>
          <p:nvPr>
            <p:ph type="pic" sz="quarter" idx="26"/>
          </p:nvPr>
        </p:nvSpPr>
        <p:spPr>
          <a:xfrm>
            <a:off x="3049015" y="1"/>
            <a:ext cx="3044952" cy="3971924"/>
          </a:xfrm>
          <a:prstGeom prst="rect">
            <a:avLst/>
          </a:prstGeom>
        </p:spPr>
        <p:txBody>
          <a:bodyPr/>
          <a:lstStyle/>
          <a:p>
            <a:endParaRPr lang="en-US"/>
          </a:p>
        </p:txBody>
      </p:sp>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645642"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645642"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0" name="Text Placeholder 4">
            <a:extLst>
              <a:ext uri="{FF2B5EF4-FFF2-40B4-BE49-F238E27FC236}">
                <a16:creationId xmlns:a16="http://schemas.microsoft.com/office/drawing/2014/main" id="{827EC50B-97F1-95B1-1645-215DA9E1E3BF}"/>
              </a:ext>
            </a:extLst>
          </p:cNvPr>
          <p:cNvSpPr>
            <a:spLocks noGrp="1"/>
          </p:cNvSpPr>
          <p:nvPr>
            <p:ph type="body" sz="quarter" idx="32" hasCustomPrompt="1"/>
          </p:nvPr>
        </p:nvSpPr>
        <p:spPr>
          <a:xfrm>
            <a:off x="3733267"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12" name="Text Placeholder 4">
            <a:extLst>
              <a:ext uri="{FF2B5EF4-FFF2-40B4-BE49-F238E27FC236}">
                <a16:creationId xmlns:a16="http://schemas.microsoft.com/office/drawing/2014/main" id="{9DB968DD-CEBD-F381-301F-90981E0D721D}"/>
              </a:ext>
            </a:extLst>
          </p:cNvPr>
          <p:cNvSpPr>
            <a:spLocks noGrp="1"/>
          </p:cNvSpPr>
          <p:nvPr>
            <p:ph type="body" sz="quarter" idx="33" hasCustomPrompt="1"/>
          </p:nvPr>
        </p:nvSpPr>
        <p:spPr>
          <a:xfrm>
            <a:off x="3733267"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6098032" y="1000125"/>
            <a:ext cx="3044952" cy="3346704"/>
          </a:xfrm>
          <a:prstGeom prst="rect">
            <a:avLst/>
          </a:prstGeom>
        </p:spPr>
        <p:txBody>
          <a:bodyPr/>
          <a:lstStyle/>
          <a:p>
            <a:endParaRPr lang="en-US"/>
          </a:p>
        </p:txBody>
      </p:sp>
      <p:sp>
        <p:nvSpPr>
          <p:cNvPr id="16" name="Picture Placeholder 12">
            <a:extLst>
              <a:ext uri="{FF2B5EF4-FFF2-40B4-BE49-F238E27FC236}">
                <a16:creationId xmlns:a16="http://schemas.microsoft.com/office/drawing/2014/main" id="{E55DC887-581D-F1A6-AE8A-07BF09DACBF5}"/>
              </a:ext>
            </a:extLst>
          </p:cNvPr>
          <p:cNvSpPr>
            <a:spLocks noGrp="1"/>
          </p:cNvSpPr>
          <p:nvPr>
            <p:ph type="pic" sz="quarter" idx="35"/>
          </p:nvPr>
        </p:nvSpPr>
        <p:spPr>
          <a:xfrm>
            <a:off x="9147048" y="1"/>
            <a:ext cx="3044952" cy="4729162"/>
          </a:xfrm>
          <a:prstGeom prst="rect">
            <a:avLst/>
          </a:prstGeom>
        </p:spPr>
        <p:txBody>
          <a:bodyPr/>
          <a:lstStyle/>
          <a:p>
            <a:endParaRPr lang="en-US"/>
          </a:p>
        </p:txBody>
      </p:sp>
      <p:sp>
        <p:nvSpPr>
          <p:cNvPr id="18" name="Text Placeholder 4">
            <a:extLst>
              <a:ext uri="{FF2B5EF4-FFF2-40B4-BE49-F238E27FC236}">
                <a16:creationId xmlns:a16="http://schemas.microsoft.com/office/drawing/2014/main" id="{9EB4AE85-0F02-5C55-08C2-B0140E9D257E}"/>
              </a:ext>
            </a:extLst>
          </p:cNvPr>
          <p:cNvSpPr>
            <a:spLocks noGrp="1"/>
          </p:cNvSpPr>
          <p:nvPr>
            <p:ph type="body" sz="quarter" idx="36" hasCustomPrompt="1"/>
          </p:nvPr>
        </p:nvSpPr>
        <p:spPr>
          <a:xfrm>
            <a:off x="6817843"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0" name="Text Placeholder 4">
            <a:extLst>
              <a:ext uri="{FF2B5EF4-FFF2-40B4-BE49-F238E27FC236}">
                <a16:creationId xmlns:a16="http://schemas.microsoft.com/office/drawing/2014/main" id="{03CE0690-30B8-D5A7-67CF-262217A974F3}"/>
              </a:ext>
            </a:extLst>
          </p:cNvPr>
          <p:cNvSpPr>
            <a:spLocks noGrp="1"/>
          </p:cNvSpPr>
          <p:nvPr>
            <p:ph type="body" sz="quarter" idx="37" hasCustomPrompt="1"/>
          </p:nvPr>
        </p:nvSpPr>
        <p:spPr>
          <a:xfrm>
            <a:off x="6817843"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21" name="Text Placeholder 4">
            <a:extLst>
              <a:ext uri="{FF2B5EF4-FFF2-40B4-BE49-F238E27FC236}">
                <a16:creationId xmlns:a16="http://schemas.microsoft.com/office/drawing/2014/main" id="{098EDDB7-B424-017D-C031-094E73D4E03E}"/>
              </a:ext>
            </a:extLst>
          </p:cNvPr>
          <p:cNvSpPr>
            <a:spLocks noGrp="1"/>
          </p:cNvSpPr>
          <p:nvPr>
            <p:ph type="body" sz="quarter" idx="38" hasCustomPrompt="1"/>
          </p:nvPr>
        </p:nvSpPr>
        <p:spPr>
          <a:xfrm>
            <a:off x="9905468"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2" name="Text Placeholder 4">
            <a:extLst>
              <a:ext uri="{FF2B5EF4-FFF2-40B4-BE49-F238E27FC236}">
                <a16:creationId xmlns:a16="http://schemas.microsoft.com/office/drawing/2014/main" id="{3415EB96-602E-D431-3713-AB005A9D7BA6}"/>
              </a:ext>
            </a:extLst>
          </p:cNvPr>
          <p:cNvSpPr>
            <a:spLocks noGrp="1"/>
          </p:cNvSpPr>
          <p:nvPr>
            <p:ph type="body" sz="quarter" idx="39" hasCustomPrompt="1"/>
          </p:nvPr>
        </p:nvSpPr>
        <p:spPr>
          <a:xfrm>
            <a:off x="9905468"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33749459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photos_Case_Study_Intro_C">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E055866F-C082-4D99-5B4E-3C63986AACF0}"/>
              </a:ext>
            </a:extLst>
          </p:cNvPr>
          <p:cNvSpPr>
            <a:spLocks noGrp="1"/>
          </p:cNvSpPr>
          <p:nvPr>
            <p:ph type="pic" sz="quarter" idx="26"/>
          </p:nvPr>
        </p:nvSpPr>
        <p:spPr>
          <a:xfrm>
            <a:off x="3414713" y="1"/>
            <a:ext cx="5372099" cy="3971924"/>
          </a:xfrm>
          <a:prstGeom prst="rect">
            <a:avLst/>
          </a:prstGeom>
        </p:spPr>
        <p:txBody>
          <a:bodyPr/>
          <a:lstStyle/>
          <a:p>
            <a:endParaRPr lang="en-US"/>
          </a:p>
        </p:txBody>
      </p:sp>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647700"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647700"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8803132" y="1000125"/>
            <a:ext cx="3388868" cy="3346704"/>
          </a:xfrm>
          <a:prstGeom prst="rect">
            <a:avLst/>
          </a:prstGeom>
        </p:spPr>
        <p:txBody>
          <a:bodyPr/>
          <a:lstStyle/>
          <a:p>
            <a:endParaRPr lang="en-US"/>
          </a:p>
        </p:txBody>
      </p:sp>
      <p:sp>
        <p:nvSpPr>
          <p:cNvPr id="18" name="Text Placeholder 4">
            <a:extLst>
              <a:ext uri="{FF2B5EF4-FFF2-40B4-BE49-F238E27FC236}">
                <a16:creationId xmlns:a16="http://schemas.microsoft.com/office/drawing/2014/main" id="{9EB4AE85-0F02-5C55-08C2-B0140E9D257E}"/>
              </a:ext>
            </a:extLst>
          </p:cNvPr>
          <p:cNvSpPr>
            <a:spLocks noGrp="1"/>
          </p:cNvSpPr>
          <p:nvPr>
            <p:ph type="body" sz="quarter" idx="36" hasCustomPrompt="1"/>
          </p:nvPr>
        </p:nvSpPr>
        <p:spPr>
          <a:xfrm>
            <a:off x="4762500"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0" name="Text Placeholder 4">
            <a:extLst>
              <a:ext uri="{FF2B5EF4-FFF2-40B4-BE49-F238E27FC236}">
                <a16:creationId xmlns:a16="http://schemas.microsoft.com/office/drawing/2014/main" id="{03CE0690-30B8-D5A7-67CF-262217A974F3}"/>
              </a:ext>
            </a:extLst>
          </p:cNvPr>
          <p:cNvSpPr>
            <a:spLocks noGrp="1"/>
          </p:cNvSpPr>
          <p:nvPr>
            <p:ph type="body" sz="quarter" idx="37" hasCustomPrompt="1"/>
          </p:nvPr>
        </p:nvSpPr>
        <p:spPr>
          <a:xfrm>
            <a:off x="4762500"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21" name="Text Placeholder 4">
            <a:extLst>
              <a:ext uri="{FF2B5EF4-FFF2-40B4-BE49-F238E27FC236}">
                <a16:creationId xmlns:a16="http://schemas.microsoft.com/office/drawing/2014/main" id="{098EDDB7-B424-017D-C031-094E73D4E03E}"/>
              </a:ext>
            </a:extLst>
          </p:cNvPr>
          <p:cNvSpPr>
            <a:spLocks noGrp="1"/>
          </p:cNvSpPr>
          <p:nvPr>
            <p:ph type="body" sz="quarter" idx="38" hasCustomPrompt="1"/>
          </p:nvPr>
        </p:nvSpPr>
        <p:spPr>
          <a:xfrm>
            <a:off x="9421751"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2" name="Text Placeholder 4">
            <a:extLst>
              <a:ext uri="{FF2B5EF4-FFF2-40B4-BE49-F238E27FC236}">
                <a16:creationId xmlns:a16="http://schemas.microsoft.com/office/drawing/2014/main" id="{3415EB96-602E-D431-3713-AB005A9D7BA6}"/>
              </a:ext>
            </a:extLst>
          </p:cNvPr>
          <p:cNvSpPr>
            <a:spLocks noGrp="1"/>
          </p:cNvSpPr>
          <p:nvPr>
            <p:ph type="body" sz="quarter" idx="39" hasCustomPrompt="1"/>
          </p:nvPr>
        </p:nvSpPr>
        <p:spPr>
          <a:xfrm>
            <a:off x="9421751"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5" name="Picture Placeholder 12">
            <a:extLst>
              <a:ext uri="{FF2B5EF4-FFF2-40B4-BE49-F238E27FC236}">
                <a16:creationId xmlns:a16="http://schemas.microsoft.com/office/drawing/2014/main" id="{0892A38E-DB30-CF79-A5B5-0EC6FE038BA6}"/>
              </a:ext>
            </a:extLst>
          </p:cNvPr>
          <p:cNvSpPr>
            <a:spLocks noGrp="1"/>
          </p:cNvSpPr>
          <p:nvPr>
            <p:ph type="pic" sz="quarter" idx="40"/>
          </p:nvPr>
        </p:nvSpPr>
        <p:spPr>
          <a:xfrm>
            <a:off x="0" y="1000125"/>
            <a:ext cx="3388868" cy="3346704"/>
          </a:xfrm>
          <a:prstGeom prst="rect">
            <a:avLst/>
          </a:prstGeom>
        </p:spPr>
        <p:txBody>
          <a:bodyPr/>
          <a:lstStyle/>
          <a:p>
            <a:endParaRPr lang="en-US"/>
          </a:p>
        </p:txBody>
      </p:sp>
    </p:spTree>
    <p:extLst>
      <p:ext uri="{BB962C8B-B14F-4D97-AF65-F5344CB8AC3E}">
        <p14:creationId xmlns:p14="http://schemas.microsoft.com/office/powerpoint/2010/main" val="3159907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CC2842-970F-4D83-A7C9-C111F3E9E8F4}"/>
              </a:ext>
            </a:extLst>
          </p:cNvPr>
          <p:cNvSpPr>
            <a:spLocks noGrp="1"/>
          </p:cNvSpPr>
          <p:nvPr>
            <p:ph type="title" hasCustomPrompt="1"/>
          </p:nvPr>
        </p:nvSpPr>
        <p:spPr>
          <a:xfrm>
            <a:off x="635825" y="1353882"/>
            <a:ext cx="3594735" cy="923330"/>
          </a:xfrm>
          <a:prstGeom prst="rect">
            <a:avLst/>
          </a:prstGeom>
        </p:spPr>
        <p:txBody>
          <a:bodyPr wrap="square" lIns="0" tIns="0" rIns="0" bIns="0">
            <a:spAutoFit/>
          </a:bodyPr>
          <a:lstStyle>
            <a:lvl1pPr>
              <a:defRPr lang="en-US" sz="6000" b="0" dirty="0">
                <a:gradFill>
                  <a:gsLst>
                    <a:gs pos="0">
                      <a:srgbClr val="00F6FF"/>
                    </a:gs>
                    <a:gs pos="70000">
                      <a:srgbClr val="00FFF0"/>
                    </a:gs>
                    <a:gs pos="100000">
                      <a:srgbClr val="B896FF"/>
                    </a:gs>
                  </a:gsLst>
                  <a:lin ang="0" scaled="0"/>
                </a:gradFill>
              </a:defRPr>
            </a:lvl1pPr>
          </a:lstStyle>
          <a:p>
            <a:pPr lvl="0"/>
            <a:r>
              <a:rPr lang="en-US"/>
              <a:t>Agenda</a:t>
            </a:r>
          </a:p>
        </p:txBody>
      </p:sp>
      <p:cxnSp>
        <p:nvCxnSpPr>
          <p:cNvPr id="29" name="Straight Connector 28">
            <a:extLst>
              <a:ext uri="{FF2B5EF4-FFF2-40B4-BE49-F238E27FC236}">
                <a16:creationId xmlns:a16="http://schemas.microsoft.com/office/drawing/2014/main" id="{49F9CE8E-C61D-47C9-7C92-80C8B9BE9261}"/>
              </a:ext>
            </a:extLst>
          </p:cNvPr>
          <p:cNvCxnSpPr>
            <a:cxnSpLocks/>
          </p:cNvCxnSpPr>
          <p:nvPr userDrawn="1"/>
        </p:nvCxnSpPr>
        <p:spPr>
          <a:xfrm>
            <a:off x="4597093" y="4127679"/>
            <a:ext cx="6949440"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02BA3F-B120-FB36-1C74-89FF4B905719}"/>
              </a:ext>
            </a:extLst>
          </p:cNvPr>
          <p:cNvCxnSpPr>
            <a:cxnSpLocks/>
          </p:cNvCxnSpPr>
          <p:nvPr userDrawn="1"/>
        </p:nvCxnSpPr>
        <p:spPr>
          <a:xfrm>
            <a:off x="4597093" y="4821255"/>
            <a:ext cx="6949440"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E237AFC-258A-A0AE-B66B-CB1C869A2032}"/>
              </a:ext>
            </a:extLst>
          </p:cNvPr>
          <p:cNvCxnSpPr>
            <a:cxnSpLocks/>
          </p:cNvCxnSpPr>
          <p:nvPr userDrawn="1"/>
        </p:nvCxnSpPr>
        <p:spPr>
          <a:xfrm>
            <a:off x="4597093" y="5514831"/>
            <a:ext cx="6949440"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F38260B-0DC8-F1D9-0A04-B34FD9548DDE}"/>
              </a:ext>
            </a:extLst>
          </p:cNvPr>
          <p:cNvCxnSpPr>
            <a:cxnSpLocks/>
          </p:cNvCxnSpPr>
          <p:nvPr userDrawn="1"/>
        </p:nvCxnSpPr>
        <p:spPr>
          <a:xfrm>
            <a:off x="4597093" y="3434103"/>
            <a:ext cx="6949440"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34323139-2B65-F98E-4BA6-26EBD4E0ADE2}"/>
              </a:ext>
            </a:extLst>
          </p:cNvPr>
          <p:cNvSpPr>
            <a:spLocks noGrp="1"/>
          </p:cNvSpPr>
          <p:nvPr>
            <p:ph type="body" sz="quarter" idx="10" hasCustomPrompt="1"/>
          </p:nvPr>
        </p:nvSpPr>
        <p:spPr>
          <a:xfrm>
            <a:off x="4114801" y="1544424"/>
            <a:ext cx="1866900" cy="307777"/>
          </a:xfrm>
          <a:prstGeom prst="rect">
            <a:avLst/>
          </a:prstGeom>
        </p:spPr>
        <p:txBody>
          <a:bodyPr wrap="square" anchor="t" anchorCtr="0">
            <a:spAutoFit/>
          </a:bodyPr>
          <a:lstStyle>
            <a:lvl1pPr algn="r">
              <a:defRPr sz="2000" b="1">
                <a:solidFill>
                  <a:schemeClr val="accent2"/>
                </a:solidFill>
              </a:defRPr>
            </a:lvl1pPr>
          </a:lstStyle>
          <a:p>
            <a:pPr lvl="0"/>
            <a:r>
              <a:rPr lang="en-US"/>
              <a:t>00:00 – 00:00</a:t>
            </a:r>
          </a:p>
        </p:txBody>
      </p:sp>
      <p:sp>
        <p:nvSpPr>
          <p:cNvPr id="23" name="Text Placeholder 4">
            <a:extLst>
              <a:ext uri="{FF2B5EF4-FFF2-40B4-BE49-F238E27FC236}">
                <a16:creationId xmlns:a16="http://schemas.microsoft.com/office/drawing/2014/main" id="{4203F9BF-BF5F-6A91-5F78-9E13CFB34688}"/>
              </a:ext>
            </a:extLst>
          </p:cNvPr>
          <p:cNvSpPr>
            <a:spLocks noGrp="1"/>
          </p:cNvSpPr>
          <p:nvPr>
            <p:ph type="body" sz="quarter" idx="16" hasCustomPrompt="1"/>
          </p:nvPr>
        </p:nvSpPr>
        <p:spPr>
          <a:xfrm>
            <a:off x="6248400" y="1544424"/>
            <a:ext cx="5295900"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Agenda item here</a:t>
            </a:r>
          </a:p>
        </p:txBody>
      </p:sp>
      <p:sp>
        <p:nvSpPr>
          <p:cNvPr id="24" name="Text Placeholder 4">
            <a:extLst>
              <a:ext uri="{FF2B5EF4-FFF2-40B4-BE49-F238E27FC236}">
                <a16:creationId xmlns:a16="http://schemas.microsoft.com/office/drawing/2014/main" id="{876CC08A-4820-35BC-92E1-8230BD9D360A}"/>
              </a:ext>
            </a:extLst>
          </p:cNvPr>
          <p:cNvSpPr>
            <a:spLocks noGrp="1"/>
          </p:cNvSpPr>
          <p:nvPr>
            <p:ph type="body" sz="quarter" idx="24" hasCustomPrompt="1"/>
          </p:nvPr>
        </p:nvSpPr>
        <p:spPr>
          <a:xfrm>
            <a:off x="4114801" y="2237970"/>
            <a:ext cx="1866900" cy="307777"/>
          </a:xfrm>
          <a:prstGeom prst="rect">
            <a:avLst/>
          </a:prstGeom>
        </p:spPr>
        <p:txBody>
          <a:bodyPr wrap="square" anchor="t" anchorCtr="0">
            <a:spAutoFit/>
          </a:bodyPr>
          <a:lstStyle>
            <a:lvl1pPr algn="r">
              <a:defRPr sz="2000" b="1">
                <a:solidFill>
                  <a:schemeClr val="accent2"/>
                </a:solidFill>
              </a:defRPr>
            </a:lvl1pPr>
          </a:lstStyle>
          <a:p>
            <a:pPr lvl="0"/>
            <a:r>
              <a:rPr lang="en-US"/>
              <a:t>00:00 – 00:00</a:t>
            </a:r>
          </a:p>
        </p:txBody>
      </p:sp>
      <p:sp>
        <p:nvSpPr>
          <p:cNvPr id="25" name="Text Placeholder 4">
            <a:extLst>
              <a:ext uri="{FF2B5EF4-FFF2-40B4-BE49-F238E27FC236}">
                <a16:creationId xmlns:a16="http://schemas.microsoft.com/office/drawing/2014/main" id="{F7291D4C-4D95-8F05-0F5C-BA39164C8277}"/>
              </a:ext>
            </a:extLst>
          </p:cNvPr>
          <p:cNvSpPr>
            <a:spLocks noGrp="1"/>
          </p:cNvSpPr>
          <p:nvPr>
            <p:ph type="body" sz="quarter" idx="25" hasCustomPrompt="1"/>
          </p:nvPr>
        </p:nvSpPr>
        <p:spPr>
          <a:xfrm>
            <a:off x="6248400" y="2237970"/>
            <a:ext cx="5295900"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Agenda item here</a:t>
            </a:r>
          </a:p>
        </p:txBody>
      </p:sp>
      <p:sp>
        <p:nvSpPr>
          <p:cNvPr id="26" name="Text Placeholder 4">
            <a:extLst>
              <a:ext uri="{FF2B5EF4-FFF2-40B4-BE49-F238E27FC236}">
                <a16:creationId xmlns:a16="http://schemas.microsoft.com/office/drawing/2014/main" id="{B6CEF688-2334-22F4-39C4-5CC9525BC52D}"/>
              </a:ext>
            </a:extLst>
          </p:cNvPr>
          <p:cNvSpPr>
            <a:spLocks noGrp="1"/>
          </p:cNvSpPr>
          <p:nvPr>
            <p:ph type="body" sz="quarter" idx="26" hasCustomPrompt="1"/>
          </p:nvPr>
        </p:nvSpPr>
        <p:spPr>
          <a:xfrm>
            <a:off x="4114801" y="2931516"/>
            <a:ext cx="1866900" cy="307777"/>
          </a:xfrm>
          <a:prstGeom prst="rect">
            <a:avLst/>
          </a:prstGeom>
        </p:spPr>
        <p:txBody>
          <a:bodyPr wrap="square" anchor="t" anchorCtr="0">
            <a:spAutoFit/>
          </a:bodyPr>
          <a:lstStyle>
            <a:lvl1pPr algn="r">
              <a:defRPr sz="2000" b="1">
                <a:solidFill>
                  <a:schemeClr val="accent2"/>
                </a:solidFill>
              </a:defRPr>
            </a:lvl1pPr>
          </a:lstStyle>
          <a:p>
            <a:pPr lvl="0"/>
            <a:r>
              <a:rPr lang="en-US"/>
              <a:t>00:00 – 00:00</a:t>
            </a:r>
          </a:p>
        </p:txBody>
      </p:sp>
      <p:sp>
        <p:nvSpPr>
          <p:cNvPr id="31" name="Text Placeholder 4">
            <a:extLst>
              <a:ext uri="{FF2B5EF4-FFF2-40B4-BE49-F238E27FC236}">
                <a16:creationId xmlns:a16="http://schemas.microsoft.com/office/drawing/2014/main" id="{6C7F5B96-F4B8-B78A-06A1-1387CE2660EF}"/>
              </a:ext>
            </a:extLst>
          </p:cNvPr>
          <p:cNvSpPr>
            <a:spLocks noGrp="1"/>
          </p:cNvSpPr>
          <p:nvPr>
            <p:ph type="body" sz="quarter" idx="27" hasCustomPrompt="1"/>
          </p:nvPr>
        </p:nvSpPr>
        <p:spPr>
          <a:xfrm>
            <a:off x="6248400" y="2931516"/>
            <a:ext cx="5295900"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Agenda item here</a:t>
            </a:r>
          </a:p>
        </p:txBody>
      </p:sp>
      <p:sp>
        <p:nvSpPr>
          <p:cNvPr id="32" name="Text Placeholder 4">
            <a:extLst>
              <a:ext uri="{FF2B5EF4-FFF2-40B4-BE49-F238E27FC236}">
                <a16:creationId xmlns:a16="http://schemas.microsoft.com/office/drawing/2014/main" id="{F2D20F35-3DAA-AC00-0D89-CD5517054A4A}"/>
              </a:ext>
            </a:extLst>
          </p:cNvPr>
          <p:cNvSpPr>
            <a:spLocks noGrp="1"/>
          </p:cNvSpPr>
          <p:nvPr>
            <p:ph type="body" sz="quarter" idx="28" hasCustomPrompt="1"/>
          </p:nvPr>
        </p:nvSpPr>
        <p:spPr>
          <a:xfrm>
            <a:off x="4114801" y="3625062"/>
            <a:ext cx="1866900" cy="307777"/>
          </a:xfrm>
          <a:prstGeom prst="rect">
            <a:avLst/>
          </a:prstGeom>
        </p:spPr>
        <p:txBody>
          <a:bodyPr wrap="square" anchor="t" anchorCtr="0">
            <a:spAutoFit/>
          </a:bodyPr>
          <a:lstStyle>
            <a:lvl1pPr algn="r">
              <a:defRPr sz="2000" b="1">
                <a:solidFill>
                  <a:schemeClr val="accent2"/>
                </a:solidFill>
              </a:defRPr>
            </a:lvl1pPr>
          </a:lstStyle>
          <a:p>
            <a:pPr lvl="0"/>
            <a:r>
              <a:rPr lang="en-US"/>
              <a:t>00:00 – 00:00</a:t>
            </a:r>
          </a:p>
        </p:txBody>
      </p:sp>
      <p:sp>
        <p:nvSpPr>
          <p:cNvPr id="34" name="Text Placeholder 4">
            <a:extLst>
              <a:ext uri="{FF2B5EF4-FFF2-40B4-BE49-F238E27FC236}">
                <a16:creationId xmlns:a16="http://schemas.microsoft.com/office/drawing/2014/main" id="{7CEC68D4-F109-8967-2138-7755BCDA7F53}"/>
              </a:ext>
            </a:extLst>
          </p:cNvPr>
          <p:cNvSpPr>
            <a:spLocks noGrp="1"/>
          </p:cNvSpPr>
          <p:nvPr>
            <p:ph type="body" sz="quarter" idx="29" hasCustomPrompt="1"/>
          </p:nvPr>
        </p:nvSpPr>
        <p:spPr>
          <a:xfrm>
            <a:off x="6248400" y="3625062"/>
            <a:ext cx="5295900"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Agenda item here</a:t>
            </a:r>
          </a:p>
        </p:txBody>
      </p:sp>
      <p:sp>
        <p:nvSpPr>
          <p:cNvPr id="35" name="Text Placeholder 4">
            <a:extLst>
              <a:ext uri="{FF2B5EF4-FFF2-40B4-BE49-F238E27FC236}">
                <a16:creationId xmlns:a16="http://schemas.microsoft.com/office/drawing/2014/main" id="{9D31E2A1-E7D9-C6E2-1CAD-132E8FC15028}"/>
              </a:ext>
            </a:extLst>
          </p:cNvPr>
          <p:cNvSpPr>
            <a:spLocks noGrp="1"/>
          </p:cNvSpPr>
          <p:nvPr>
            <p:ph type="body" sz="quarter" idx="30" hasCustomPrompt="1"/>
          </p:nvPr>
        </p:nvSpPr>
        <p:spPr>
          <a:xfrm>
            <a:off x="4114801" y="4318608"/>
            <a:ext cx="1866900" cy="307777"/>
          </a:xfrm>
          <a:prstGeom prst="rect">
            <a:avLst/>
          </a:prstGeom>
        </p:spPr>
        <p:txBody>
          <a:bodyPr wrap="square" anchor="t" anchorCtr="0">
            <a:spAutoFit/>
          </a:bodyPr>
          <a:lstStyle>
            <a:lvl1pPr algn="r">
              <a:defRPr sz="2000" b="1">
                <a:solidFill>
                  <a:schemeClr val="accent2"/>
                </a:solidFill>
              </a:defRPr>
            </a:lvl1pPr>
          </a:lstStyle>
          <a:p>
            <a:pPr lvl="0"/>
            <a:r>
              <a:rPr lang="en-US"/>
              <a:t>00:00 – 00:00</a:t>
            </a:r>
          </a:p>
        </p:txBody>
      </p:sp>
      <p:sp>
        <p:nvSpPr>
          <p:cNvPr id="36" name="Text Placeholder 4">
            <a:extLst>
              <a:ext uri="{FF2B5EF4-FFF2-40B4-BE49-F238E27FC236}">
                <a16:creationId xmlns:a16="http://schemas.microsoft.com/office/drawing/2014/main" id="{9FFDA3CA-2B8B-D638-20E4-71AC7A34D736}"/>
              </a:ext>
            </a:extLst>
          </p:cNvPr>
          <p:cNvSpPr>
            <a:spLocks noGrp="1"/>
          </p:cNvSpPr>
          <p:nvPr>
            <p:ph type="body" sz="quarter" idx="31" hasCustomPrompt="1"/>
          </p:nvPr>
        </p:nvSpPr>
        <p:spPr>
          <a:xfrm>
            <a:off x="6248400" y="4318608"/>
            <a:ext cx="5295900"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Agenda item here</a:t>
            </a:r>
          </a:p>
        </p:txBody>
      </p:sp>
      <p:sp>
        <p:nvSpPr>
          <p:cNvPr id="37" name="Text Placeholder 4">
            <a:extLst>
              <a:ext uri="{FF2B5EF4-FFF2-40B4-BE49-F238E27FC236}">
                <a16:creationId xmlns:a16="http://schemas.microsoft.com/office/drawing/2014/main" id="{557F9336-F799-453A-9AE4-57BF009F4E49}"/>
              </a:ext>
            </a:extLst>
          </p:cNvPr>
          <p:cNvSpPr>
            <a:spLocks noGrp="1"/>
          </p:cNvSpPr>
          <p:nvPr>
            <p:ph type="body" sz="quarter" idx="32" hasCustomPrompt="1"/>
          </p:nvPr>
        </p:nvSpPr>
        <p:spPr>
          <a:xfrm>
            <a:off x="4114801" y="5012153"/>
            <a:ext cx="1866900" cy="307777"/>
          </a:xfrm>
          <a:prstGeom prst="rect">
            <a:avLst/>
          </a:prstGeom>
        </p:spPr>
        <p:txBody>
          <a:bodyPr wrap="square" anchor="t" anchorCtr="0">
            <a:spAutoFit/>
          </a:bodyPr>
          <a:lstStyle>
            <a:lvl1pPr algn="r">
              <a:defRPr sz="2000" b="1">
                <a:solidFill>
                  <a:schemeClr val="accent2"/>
                </a:solidFill>
              </a:defRPr>
            </a:lvl1pPr>
          </a:lstStyle>
          <a:p>
            <a:pPr lvl="0"/>
            <a:r>
              <a:rPr lang="en-US"/>
              <a:t>00:00 – 00:00</a:t>
            </a:r>
          </a:p>
        </p:txBody>
      </p:sp>
      <p:sp>
        <p:nvSpPr>
          <p:cNvPr id="38" name="Text Placeholder 4">
            <a:extLst>
              <a:ext uri="{FF2B5EF4-FFF2-40B4-BE49-F238E27FC236}">
                <a16:creationId xmlns:a16="http://schemas.microsoft.com/office/drawing/2014/main" id="{3ACF06D8-4539-871E-68C7-607E7092437D}"/>
              </a:ext>
            </a:extLst>
          </p:cNvPr>
          <p:cNvSpPr>
            <a:spLocks noGrp="1"/>
          </p:cNvSpPr>
          <p:nvPr>
            <p:ph type="body" sz="quarter" idx="33" hasCustomPrompt="1"/>
          </p:nvPr>
        </p:nvSpPr>
        <p:spPr>
          <a:xfrm>
            <a:off x="6248400" y="5012153"/>
            <a:ext cx="5295900" cy="307777"/>
          </a:xfrm>
          <a:prstGeom prst="rect">
            <a:avLst/>
          </a:prstGeom>
        </p:spPr>
        <p:txBody>
          <a:bodyPr wrap="square" anchor="t" anchorCtr="0">
            <a:spAutoFit/>
          </a:bodyPr>
          <a:lstStyle>
            <a:lvl1pPr>
              <a:defRPr sz="2000" b="0" i="0">
                <a:latin typeface="Calibri Light" panose="020F0302020204030204" pitchFamily="34" charset="0"/>
                <a:cs typeface="Calibri Light" panose="020F0302020204030204" pitchFamily="34" charset="0"/>
              </a:defRPr>
            </a:lvl1pPr>
          </a:lstStyle>
          <a:p>
            <a:pPr lvl="0"/>
            <a:r>
              <a:rPr lang="en-US"/>
              <a:t>Agenda item here</a:t>
            </a:r>
          </a:p>
        </p:txBody>
      </p:sp>
      <p:cxnSp>
        <p:nvCxnSpPr>
          <p:cNvPr id="41" name="Straight Connector 40">
            <a:extLst>
              <a:ext uri="{FF2B5EF4-FFF2-40B4-BE49-F238E27FC236}">
                <a16:creationId xmlns:a16="http://schemas.microsoft.com/office/drawing/2014/main" id="{A040C191-15FC-CC2A-76C6-F51F8764B2F0}"/>
              </a:ext>
            </a:extLst>
          </p:cNvPr>
          <p:cNvCxnSpPr>
            <a:cxnSpLocks/>
          </p:cNvCxnSpPr>
          <p:nvPr userDrawn="1"/>
        </p:nvCxnSpPr>
        <p:spPr>
          <a:xfrm>
            <a:off x="4597093" y="2740527"/>
            <a:ext cx="6949440"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2D121A1-59B7-61ED-F9B5-D7F3CF3FA035}"/>
              </a:ext>
            </a:extLst>
          </p:cNvPr>
          <p:cNvCxnSpPr>
            <a:cxnSpLocks/>
          </p:cNvCxnSpPr>
          <p:nvPr userDrawn="1"/>
        </p:nvCxnSpPr>
        <p:spPr>
          <a:xfrm>
            <a:off x="4597094" y="2046951"/>
            <a:ext cx="6949440"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56265"/>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photos_Case_Study_Intro_C">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485DA047-547A-0842-A6E4-A652CD456599}"/>
              </a:ext>
            </a:extLst>
          </p:cNvPr>
          <p:cNvSpPr>
            <a:spLocks noGrp="1"/>
          </p:cNvSpPr>
          <p:nvPr>
            <p:ph type="body" sz="quarter" idx="29" hasCustomPrompt="1"/>
          </p:nvPr>
        </p:nvSpPr>
        <p:spPr>
          <a:xfrm>
            <a:off x="647700"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8" name="Text Placeholder 4">
            <a:extLst>
              <a:ext uri="{FF2B5EF4-FFF2-40B4-BE49-F238E27FC236}">
                <a16:creationId xmlns:a16="http://schemas.microsoft.com/office/drawing/2014/main" id="{66497A74-C5CD-1385-9639-CA14C03FB104}"/>
              </a:ext>
            </a:extLst>
          </p:cNvPr>
          <p:cNvSpPr>
            <a:spLocks noGrp="1"/>
          </p:cNvSpPr>
          <p:nvPr>
            <p:ph type="body" sz="quarter" idx="30" hasCustomPrompt="1"/>
          </p:nvPr>
        </p:nvSpPr>
        <p:spPr>
          <a:xfrm>
            <a:off x="647700"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4" name="Picture Placeholder 12">
            <a:extLst>
              <a:ext uri="{FF2B5EF4-FFF2-40B4-BE49-F238E27FC236}">
                <a16:creationId xmlns:a16="http://schemas.microsoft.com/office/drawing/2014/main" id="{C0675C4A-D9A4-1E02-3EA2-91543FBB5E70}"/>
              </a:ext>
            </a:extLst>
          </p:cNvPr>
          <p:cNvSpPr>
            <a:spLocks noGrp="1"/>
          </p:cNvSpPr>
          <p:nvPr>
            <p:ph type="pic" sz="quarter" idx="34"/>
          </p:nvPr>
        </p:nvSpPr>
        <p:spPr>
          <a:xfrm>
            <a:off x="4381500" y="0"/>
            <a:ext cx="7810500" cy="4944533"/>
          </a:xfrm>
          <a:prstGeom prst="rect">
            <a:avLst/>
          </a:prstGeom>
        </p:spPr>
        <p:txBody>
          <a:bodyPr/>
          <a:lstStyle/>
          <a:p>
            <a:endParaRPr lang="en-US"/>
          </a:p>
        </p:txBody>
      </p:sp>
      <p:sp>
        <p:nvSpPr>
          <p:cNvPr id="21" name="Text Placeholder 4">
            <a:extLst>
              <a:ext uri="{FF2B5EF4-FFF2-40B4-BE49-F238E27FC236}">
                <a16:creationId xmlns:a16="http://schemas.microsoft.com/office/drawing/2014/main" id="{098EDDB7-B424-017D-C031-094E73D4E03E}"/>
              </a:ext>
            </a:extLst>
          </p:cNvPr>
          <p:cNvSpPr>
            <a:spLocks noGrp="1"/>
          </p:cNvSpPr>
          <p:nvPr>
            <p:ph type="body" sz="quarter" idx="38" hasCustomPrompt="1"/>
          </p:nvPr>
        </p:nvSpPr>
        <p:spPr>
          <a:xfrm>
            <a:off x="4881034"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2" name="Text Placeholder 4">
            <a:extLst>
              <a:ext uri="{FF2B5EF4-FFF2-40B4-BE49-F238E27FC236}">
                <a16:creationId xmlns:a16="http://schemas.microsoft.com/office/drawing/2014/main" id="{3415EB96-602E-D431-3713-AB005A9D7BA6}"/>
              </a:ext>
            </a:extLst>
          </p:cNvPr>
          <p:cNvSpPr>
            <a:spLocks noGrp="1"/>
          </p:cNvSpPr>
          <p:nvPr>
            <p:ph type="body" sz="quarter" idx="39" hasCustomPrompt="1"/>
          </p:nvPr>
        </p:nvSpPr>
        <p:spPr>
          <a:xfrm>
            <a:off x="4881034"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5" name="Picture Placeholder 12">
            <a:extLst>
              <a:ext uri="{FF2B5EF4-FFF2-40B4-BE49-F238E27FC236}">
                <a16:creationId xmlns:a16="http://schemas.microsoft.com/office/drawing/2014/main" id="{0892A38E-DB30-CF79-A5B5-0EC6FE038BA6}"/>
              </a:ext>
            </a:extLst>
          </p:cNvPr>
          <p:cNvSpPr>
            <a:spLocks noGrp="1"/>
          </p:cNvSpPr>
          <p:nvPr>
            <p:ph type="pic" sz="quarter" idx="40"/>
          </p:nvPr>
        </p:nvSpPr>
        <p:spPr>
          <a:xfrm>
            <a:off x="0" y="915459"/>
            <a:ext cx="4381500" cy="3346704"/>
          </a:xfrm>
          <a:prstGeom prst="rect">
            <a:avLst/>
          </a:prstGeom>
        </p:spPr>
        <p:txBody>
          <a:bodyPr/>
          <a:lstStyle/>
          <a:p>
            <a:endParaRPr lang="en-US"/>
          </a:p>
        </p:txBody>
      </p:sp>
    </p:spTree>
    <p:extLst>
      <p:ext uri="{BB962C8B-B14F-4D97-AF65-F5344CB8AC3E}">
        <p14:creationId xmlns:p14="http://schemas.microsoft.com/office/powerpoint/2010/main" val="40959307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photos_Case_Study_Intro_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67FF5A-BD3B-6823-510D-65EA34CAC692}"/>
              </a:ext>
            </a:extLst>
          </p:cNvPr>
          <p:cNvSpPr>
            <a:spLocks noGrp="1"/>
          </p:cNvSpPr>
          <p:nvPr>
            <p:ph type="pic" sz="quarter" idx="13"/>
          </p:nvPr>
        </p:nvSpPr>
        <p:spPr>
          <a:xfrm>
            <a:off x="3955255" y="1819274"/>
            <a:ext cx="2616200" cy="2605088"/>
          </a:xfrm>
          <a:prstGeom prst="rect">
            <a:avLst/>
          </a:prstGeom>
        </p:spPr>
        <p:txBody>
          <a:bodyPr/>
          <a:lstStyle/>
          <a:p>
            <a:endParaRPr lang="en-US"/>
          </a:p>
        </p:txBody>
      </p:sp>
      <p:sp>
        <p:nvSpPr>
          <p:cNvPr id="15" name="Picture Placeholder 14">
            <a:extLst>
              <a:ext uri="{FF2B5EF4-FFF2-40B4-BE49-F238E27FC236}">
                <a16:creationId xmlns:a16="http://schemas.microsoft.com/office/drawing/2014/main" id="{4093A2EB-3C19-9E31-FDC7-914877B946FA}"/>
              </a:ext>
            </a:extLst>
          </p:cNvPr>
          <p:cNvSpPr>
            <a:spLocks noGrp="1"/>
          </p:cNvSpPr>
          <p:nvPr>
            <p:ph type="pic" sz="quarter" idx="14"/>
          </p:nvPr>
        </p:nvSpPr>
        <p:spPr>
          <a:xfrm>
            <a:off x="0" y="404812"/>
            <a:ext cx="3779476" cy="4210051"/>
          </a:xfrm>
          <a:prstGeom prst="rect">
            <a:avLst/>
          </a:prstGeom>
        </p:spPr>
        <p:txBody>
          <a:bodyPr/>
          <a:lstStyle/>
          <a:p>
            <a:endParaRPr lang="en-US"/>
          </a:p>
        </p:txBody>
      </p:sp>
      <p:sp>
        <p:nvSpPr>
          <p:cNvPr id="17" name="Picture Placeholder 16">
            <a:extLst>
              <a:ext uri="{FF2B5EF4-FFF2-40B4-BE49-F238E27FC236}">
                <a16:creationId xmlns:a16="http://schemas.microsoft.com/office/drawing/2014/main" id="{AD0AD93E-4D95-4081-4F15-A8D7B51D2526}"/>
              </a:ext>
            </a:extLst>
          </p:cNvPr>
          <p:cNvSpPr>
            <a:spLocks noGrp="1"/>
          </p:cNvSpPr>
          <p:nvPr>
            <p:ph type="pic" sz="quarter" idx="15"/>
          </p:nvPr>
        </p:nvSpPr>
        <p:spPr>
          <a:xfrm>
            <a:off x="9758363" y="1484311"/>
            <a:ext cx="2329046" cy="2614613"/>
          </a:xfrm>
          <a:prstGeom prst="rect">
            <a:avLst/>
          </a:prstGeom>
        </p:spPr>
        <p:txBody>
          <a:bodyPr/>
          <a:lstStyle/>
          <a:p>
            <a:endParaRPr lang="en-US"/>
          </a:p>
        </p:txBody>
      </p:sp>
      <p:sp>
        <p:nvSpPr>
          <p:cNvPr id="19" name="Picture Placeholder 18">
            <a:extLst>
              <a:ext uri="{FF2B5EF4-FFF2-40B4-BE49-F238E27FC236}">
                <a16:creationId xmlns:a16="http://schemas.microsoft.com/office/drawing/2014/main" id="{2F0AF10A-A1DF-4170-D2CD-EFCFAB551DAE}"/>
              </a:ext>
            </a:extLst>
          </p:cNvPr>
          <p:cNvSpPr>
            <a:spLocks noGrp="1"/>
          </p:cNvSpPr>
          <p:nvPr>
            <p:ph type="pic" sz="quarter" idx="16"/>
          </p:nvPr>
        </p:nvSpPr>
        <p:spPr>
          <a:xfrm>
            <a:off x="6747234" y="893762"/>
            <a:ext cx="2835349" cy="3721101"/>
          </a:xfrm>
          <a:prstGeom prst="rect">
            <a:avLst/>
          </a:prstGeom>
        </p:spPr>
        <p:txBody>
          <a:bodyPr/>
          <a:lstStyle/>
          <a:p>
            <a:endParaRPr lang="en-US"/>
          </a:p>
        </p:txBody>
      </p:sp>
      <p:sp>
        <p:nvSpPr>
          <p:cNvPr id="2" name="Text Placeholder 4">
            <a:extLst>
              <a:ext uri="{FF2B5EF4-FFF2-40B4-BE49-F238E27FC236}">
                <a16:creationId xmlns:a16="http://schemas.microsoft.com/office/drawing/2014/main" id="{A9BD9240-DA34-2B4B-C18E-E31B5F3E26A8}"/>
              </a:ext>
            </a:extLst>
          </p:cNvPr>
          <p:cNvSpPr>
            <a:spLocks noGrp="1"/>
          </p:cNvSpPr>
          <p:nvPr>
            <p:ph type="body" sz="quarter" idx="29" hasCustomPrompt="1"/>
          </p:nvPr>
        </p:nvSpPr>
        <p:spPr>
          <a:xfrm>
            <a:off x="757999"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5" name="Text Placeholder 4">
            <a:extLst>
              <a:ext uri="{FF2B5EF4-FFF2-40B4-BE49-F238E27FC236}">
                <a16:creationId xmlns:a16="http://schemas.microsoft.com/office/drawing/2014/main" id="{7B3FFB4A-48ED-CC59-1A90-5722D0CADC6B}"/>
              </a:ext>
            </a:extLst>
          </p:cNvPr>
          <p:cNvSpPr>
            <a:spLocks noGrp="1"/>
          </p:cNvSpPr>
          <p:nvPr>
            <p:ph type="body" sz="quarter" idx="30" hasCustomPrompt="1"/>
          </p:nvPr>
        </p:nvSpPr>
        <p:spPr>
          <a:xfrm>
            <a:off x="757999"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6" name="Text Placeholder 4">
            <a:extLst>
              <a:ext uri="{FF2B5EF4-FFF2-40B4-BE49-F238E27FC236}">
                <a16:creationId xmlns:a16="http://schemas.microsoft.com/office/drawing/2014/main" id="{A97C5544-D8B2-9AE0-9BC4-AF92DF9C6A04}"/>
              </a:ext>
            </a:extLst>
          </p:cNvPr>
          <p:cNvSpPr>
            <a:spLocks noGrp="1"/>
          </p:cNvSpPr>
          <p:nvPr>
            <p:ph type="body" sz="quarter" idx="32" hasCustomPrompt="1"/>
          </p:nvPr>
        </p:nvSpPr>
        <p:spPr>
          <a:xfrm>
            <a:off x="4023233"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7" name="Text Placeholder 4">
            <a:extLst>
              <a:ext uri="{FF2B5EF4-FFF2-40B4-BE49-F238E27FC236}">
                <a16:creationId xmlns:a16="http://schemas.microsoft.com/office/drawing/2014/main" id="{A4662A9F-9217-54A8-5072-93ABC9E8D412}"/>
              </a:ext>
            </a:extLst>
          </p:cNvPr>
          <p:cNvSpPr>
            <a:spLocks noGrp="1"/>
          </p:cNvSpPr>
          <p:nvPr>
            <p:ph type="body" sz="quarter" idx="33" hasCustomPrompt="1"/>
          </p:nvPr>
        </p:nvSpPr>
        <p:spPr>
          <a:xfrm>
            <a:off x="4023233"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8" name="Text Placeholder 4">
            <a:extLst>
              <a:ext uri="{FF2B5EF4-FFF2-40B4-BE49-F238E27FC236}">
                <a16:creationId xmlns:a16="http://schemas.microsoft.com/office/drawing/2014/main" id="{B8473845-42B3-319E-BAD5-25FF29ECDA22}"/>
              </a:ext>
            </a:extLst>
          </p:cNvPr>
          <p:cNvSpPr>
            <a:spLocks noGrp="1"/>
          </p:cNvSpPr>
          <p:nvPr>
            <p:ph type="body" sz="quarter" idx="36" hasCustomPrompt="1"/>
          </p:nvPr>
        </p:nvSpPr>
        <p:spPr>
          <a:xfrm>
            <a:off x="6816979"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9" name="Text Placeholder 4">
            <a:extLst>
              <a:ext uri="{FF2B5EF4-FFF2-40B4-BE49-F238E27FC236}">
                <a16:creationId xmlns:a16="http://schemas.microsoft.com/office/drawing/2014/main" id="{D087191E-6D99-69DB-18A5-0987DC62F1F8}"/>
              </a:ext>
            </a:extLst>
          </p:cNvPr>
          <p:cNvSpPr>
            <a:spLocks noGrp="1"/>
          </p:cNvSpPr>
          <p:nvPr>
            <p:ph type="body" sz="quarter" idx="37" hasCustomPrompt="1"/>
          </p:nvPr>
        </p:nvSpPr>
        <p:spPr>
          <a:xfrm>
            <a:off x="6816979"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0" name="Text Placeholder 4">
            <a:extLst>
              <a:ext uri="{FF2B5EF4-FFF2-40B4-BE49-F238E27FC236}">
                <a16:creationId xmlns:a16="http://schemas.microsoft.com/office/drawing/2014/main" id="{21B4FCF2-6DDE-B735-E462-BA93B8E84561}"/>
              </a:ext>
            </a:extLst>
          </p:cNvPr>
          <p:cNvSpPr>
            <a:spLocks noGrp="1"/>
          </p:cNvSpPr>
          <p:nvPr>
            <p:ph type="body" sz="quarter" idx="38" hasCustomPrompt="1"/>
          </p:nvPr>
        </p:nvSpPr>
        <p:spPr>
          <a:xfrm>
            <a:off x="9753600"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12" name="Text Placeholder 4">
            <a:extLst>
              <a:ext uri="{FF2B5EF4-FFF2-40B4-BE49-F238E27FC236}">
                <a16:creationId xmlns:a16="http://schemas.microsoft.com/office/drawing/2014/main" id="{9B0E7436-EC01-5BA6-ACB7-295FD0FD554E}"/>
              </a:ext>
            </a:extLst>
          </p:cNvPr>
          <p:cNvSpPr>
            <a:spLocks noGrp="1"/>
          </p:cNvSpPr>
          <p:nvPr>
            <p:ph type="body" sz="quarter" idx="39" hasCustomPrompt="1"/>
          </p:nvPr>
        </p:nvSpPr>
        <p:spPr>
          <a:xfrm>
            <a:off x="9753600"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25192666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photos_Case_Study_Intro_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67FF5A-BD3B-6823-510D-65EA34CAC692}"/>
              </a:ext>
            </a:extLst>
          </p:cNvPr>
          <p:cNvSpPr>
            <a:spLocks noGrp="1"/>
          </p:cNvSpPr>
          <p:nvPr>
            <p:ph type="pic" sz="quarter" idx="13"/>
          </p:nvPr>
        </p:nvSpPr>
        <p:spPr>
          <a:xfrm>
            <a:off x="0" y="1614488"/>
            <a:ext cx="3357562" cy="2809874"/>
          </a:xfrm>
          <a:prstGeom prst="rect">
            <a:avLst/>
          </a:prstGeom>
        </p:spPr>
        <p:txBody>
          <a:bodyPr/>
          <a:lstStyle/>
          <a:p>
            <a:endParaRPr lang="en-US"/>
          </a:p>
        </p:txBody>
      </p:sp>
      <p:sp>
        <p:nvSpPr>
          <p:cNvPr id="15" name="Picture Placeholder 14">
            <a:extLst>
              <a:ext uri="{FF2B5EF4-FFF2-40B4-BE49-F238E27FC236}">
                <a16:creationId xmlns:a16="http://schemas.microsoft.com/office/drawing/2014/main" id="{4093A2EB-3C19-9E31-FDC7-914877B946FA}"/>
              </a:ext>
            </a:extLst>
          </p:cNvPr>
          <p:cNvSpPr>
            <a:spLocks noGrp="1"/>
          </p:cNvSpPr>
          <p:nvPr>
            <p:ph type="pic" sz="quarter" idx="14"/>
          </p:nvPr>
        </p:nvSpPr>
        <p:spPr>
          <a:xfrm>
            <a:off x="3571874" y="404812"/>
            <a:ext cx="5100639" cy="4210051"/>
          </a:xfrm>
          <a:prstGeom prst="rect">
            <a:avLst/>
          </a:prstGeom>
        </p:spPr>
        <p:txBody>
          <a:bodyPr/>
          <a:lstStyle/>
          <a:p>
            <a:endParaRPr lang="en-US"/>
          </a:p>
        </p:txBody>
      </p:sp>
      <p:sp>
        <p:nvSpPr>
          <p:cNvPr id="19" name="Picture Placeholder 18">
            <a:extLst>
              <a:ext uri="{FF2B5EF4-FFF2-40B4-BE49-F238E27FC236}">
                <a16:creationId xmlns:a16="http://schemas.microsoft.com/office/drawing/2014/main" id="{2F0AF10A-A1DF-4170-D2CD-EFCFAB551DAE}"/>
              </a:ext>
            </a:extLst>
          </p:cNvPr>
          <p:cNvSpPr>
            <a:spLocks noGrp="1"/>
          </p:cNvSpPr>
          <p:nvPr>
            <p:ph type="pic" sz="quarter" idx="16"/>
          </p:nvPr>
        </p:nvSpPr>
        <p:spPr>
          <a:xfrm>
            <a:off x="8858250" y="893762"/>
            <a:ext cx="3333750" cy="3535363"/>
          </a:xfrm>
          <a:prstGeom prst="rect">
            <a:avLst/>
          </a:prstGeom>
        </p:spPr>
        <p:txBody>
          <a:bodyPr/>
          <a:lstStyle/>
          <a:p>
            <a:endParaRPr lang="en-US"/>
          </a:p>
        </p:txBody>
      </p:sp>
      <p:sp>
        <p:nvSpPr>
          <p:cNvPr id="2" name="Text Placeholder 4">
            <a:extLst>
              <a:ext uri="{FF2B5EF4-FFF2-40B4-BE49-F238E27FC236}">
                <a16:creationId xmlns:a16="http://schemas.microsoft.com/office/drawing/2014/main" id="{A9BD9240-DA34-2B4B-C18E-E31B5F3E26A8}"/>
              </a:ext>
            </a:extLst>
          </p:cNvPr>
          <p:cNvSpPr>
            <a:spLocks noGrp="1"/>
          </p:cNvSpPr>
          <p:nvPr>
            <p:ph type="body" sz="quarter" idx="29" hasCustomPrompt="1"/>
          </p:nvPr>
        </p:nvSpPr>
        <p:spPr>
          <a:xfrm>
            <a:off x="757999"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5" name="Text Placeholder 4">
            <a:extLst>
              <a:ext uri="{FF2B5EF4-FFF2-40B4-BE49-F238E27FC236}">
                <a16:creationId xmlns:a16="http://schemas.microsoft.com/office/drawing/2014/main" id="{7B3FFB4A-48ED-CC59-1A90-5722D0CADC6B}"/>
              </a:ext>
            </a:extLst>
          </p:cNvPr>
          <p:cNvSpPr>
            <a:spLocks noGrp="1"/>
          </p:cNvSpPr>
          <p:nvPr>
            <p:ph type="body" sz="quarter" idx="30" hasCustomPrompt="1"/>
          </p:nvPr>
        </p:nvSpPr>
        <p:spPr>
          <a:xfrm>
            <a:off x="757999"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6" name="Text Placeholder 4">
            <a:extLst>
              <a:ext uri="{FF2B5EF4-FFF2-40B4-BE49-F238E27FC236}">
                <a16:creationId xmlns:a16="http://schemas.microsoft.com/office/drawing/2014/main" id="{A97C5544-D8B2-9AE0-9BC4-AF92DF9C6A04}"/>
              </a:ext>
            </a:extLst>
          </p:cNvPr>
          <p:cNvSpPr>
            <a:spLocks noGrp="1"/>
          </p:cNvSpPr>
          <p:nvPr>
            <p:ph type="body" sz="quarter" idx="32" hasCustomPrompt="1"/>
          </p:nvPr>
        </p:nvSpPr>
        <p:spPr>
          <a:xfrm>
            <a:off x="5086731"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7" name="Text Placeholder 4">
            <a:extLst>
              <a:ext uri="{FF2B5EF4-FFF2-40B4-BE49-F238E27FC236}">
                <a16:creationId xmlns:a16="http://schemas.microsoft.com/office/drawing/2014/main" id="{A4662A9F-9217-54A8-5072-93ABC9E8D412}"/>
              </a:ext>
            </a:extLst>
          </p:cNvPr>
          <p:cNvSpPr>
            <a:spLocks noGrp="1"/>
          </p:cNvSpPr>
          <p:nvPr>
            <p:ph type="body" sz="quarter" idx="33" hasCustomPrompt="1"/>
          </p:nvPr>
        </p:nvSpPr>
        <p:spPr>
          <a:xfrm>
            <a:off x="5086731"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10" name="Text Placeholder 4">
            <a:extLst>
              <a:ext uri="{FF2B5EF4-FFF2-40B4-BE49-F238E27FC236}">
                <a16:creationId xmlns:a16="http://schemas.microsoft.com/office/drawing/2014/main" id="{21B4FCF2-6DDE-B735-E462-BA93B8E84561}"/>
              </a:ext>
            </a:extLst>
          </p:cNvPr>
          <p:cNvSpPr>
            <a:spLocks noGrp="1"/>
          </p:cNvSpPr>
          <p:nvPr>
            <p:ph type="body" sz="quarter" idx="38" hasCustomPrompt="1"/>
          </p:nvPr>
        </p:nvSpPr>
        <p:spPr>
          <a:xfrm>
            <a:off x="9415462" y="5105054"/>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12" name="Text Placeholder 4">
            <a:extLst>
              <a:ext uri="{FF2B5EF4-FFF2-40B4-BE49-F238E27FC236}">
                <a16:creationId xmlns:a16="http://schemas.microsoft.com/office/drawing/2014/main" id="{9B0E7436-EC01-5BA6-ACB7-295FD0FD554E}"/>
              </a:ext>
            </a:extLst>
          </p:cNvPr>
          <p:cNvSpPr>
            <a:spLocks noGrp="1"/>
          </p:cNvSpPr>
          <p:nvPr>
            <p:ph type="body" sz="quarter" idx="39" hasCustomPrompt="1"/>
          </p:nvPr>
        </p:nvSpPr>
        <p:spPr>
          <a:xfrm>
            <a:off x="9415462" y="5492353"/>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29017838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photos_Case_Study_Intro_D">
    <p:spTree>
      <p:nvGrpSpPr>
        <p:cNvPr id="1" name=""/>
        <p:cNvGrpSpPr/>
        <p:nvPr/>
      </p:nvGrpSpPr>
      <p:grpSpPr>
        <a:xfrm>
          <a:off x="0" y="0"/>
          <a:ext cx="0" cy="0"/>
          <a:chOff x="0" y="0"/>
          <a:chExt cx="0" cy="0"/>
        </a:xfrm>
      </p:grpSpPr>
      <p:sp>
        <p:nvSpPr>
          <p:cNvPr id="11" name="Picture Placeholder 12">
            <a:extLst>
              <a:ext uri="{FF2B5EF4-FFF2-40B4-BE49-F238E27FC236}">
                <a16:creationId xmlns:a16="http://schemas.microsoft.com/office/drawing/2014/main" id="{7248E6C1-AD8D-259C-5340-56A8EC44534C}"/>
              </a:ext>
            </a:extLst>
          </p:cNvPr>
          <p:cNvSpPr>
            <a:spLocks noGrp="1"/>
          </p:cNvSpPr>
          <p:nvPr>
            <p:ph type="pic" sz="quarter" idx="34"/>
          </p:nvPr>
        </p:nvSpPr>
        <p:spPr>
          <a:xfrm>
            <a:off x="4381500" y="419100"/>
            <a:ext cx="7810500" cy="4373033"/>
          </a:xfrm>
          <a:prstGeom prst="rect">
            <a:avLst/>
          </a:prstGeom>
        </p:spPr>
        <p:txBody>
          <a:bodyPr/>
          <a:lstStyle/>
          <a:p>
            <a:endParaRPr lang="en-US"/>
          </a:p>
        </p:txBody>
      </p:sp>
      <p:sp>
        <p:nvSpPr>
          <p:cNvPr id="18" name="Picture Placeholder 12">
            <a:extLst>
              <a:ext uri="{FF2B5EF4-FFF2-40B4-BE49-F238E27FC236}">
                <a16:creationId xmlns:a16="http://schemas.microsoft.com/office/drawing/2014/main" id="{9A18AC36-E872-0FBB-CCDF-E7487C47BED8}"/>
              </a:ext>
            </a:extLst>
          </p:cNvPr>
          <p:cNvSpPr>
            <a:spLocks noGrp="1"/>
          </p:cNvSpPr>
          <p:nvPr>
            <p:ph type="pic" sz="quarter" idx="40"/>
          </p:nvPr>
        </p:nvSpPr>
        <p:spPr>
          <a:xfrm>
            <a:off x="0" y="915459"/>
            <a:ext cx="4114800" cy="3346704"/>
          </a:xfrm>
          <a:prstGeom prst="rect">
            <a:avLst/>
          </a:prstGeom>
        </p:spPr>
        <p:txBody>
          <a:bodyPr/>
          <a:lstStyle/>
          <a:p>
            <a:endParaRPr lang="en-US"/>
          </a:p>
        </p:txBody>
      </p:sp>
      <p:sp>
        <p:nvSpPr>
          <p:cNvPr id="20" name="Text Placeholder 4">
            <a:extLst>
              <a:ext uri="{FF2B5EF4-FFF2-40B4-BE49-F238E27FC236}">
                <a16:creationId xmlns:a16="http://schemas.microsoft.com/office/drawing/2014/main" id="{AD4E9A13-72EC-7795-6682-8E9D5F884783}"/>
              </a:ext>
            </a:extLst>
          </p:cNvPr>
          <p:cNvSpPr>
            <a:spLocks noGrp="1"/>
          </p:cNvSpPr>
          <p:nvPr>
            <p:ph type="body" sz="quarter" idx="41" hasCustomPrompt="1"/>
          </p:nvPr>
        </p:nvSpPr>
        <p:spPr>
          <a:xfrm>
            <a:off x="651934"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1" name="Text Placeholder 4">
            <a:extLst>
              <a:ext uri="{FF2B5EF4-FFF2-40B4-BE49-F238E27FC236}">
                <a16:creationId xmlns:a16="http://schemas.microsoft.com/office/drawing/2014/main" id="{2AE7E2F1-8A7E-2749-7C23-12A180BF0CBA}"/>
              </a:ext>
            </a:extLst>
          </p:cNvPr>
          <p:cNvSpPr>
            <a:spLocks noGrp="1"/>
          </p:cNvSpPr>
          <p:nvPr>
            <p:ph type="body" sz="quarter" idx="42" hasCustomPrompt="1"/>
          </p:nvPr>
        </p:nvSpPr>
        <p:spPr>
          <a:xfrm>
            <a:off x="651934"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
        <p:nvSpPr>
          <p:cNvPr id="22" name="Text Placeholder 4">
            <a:extLst>
              <a:ext uri="{FF2B5EF4-FFF2-40B4-BE49-F238E27FC236}">
                <a16:creationId xmlns:a16="http://schemas.microsoft.com/office/drawing/2014/main" id="{A629CAEA-5BAE-C2BF-C737-48B738207AB3}"/>
              </a:ext>
            </a:extLst>
          </p:cNvPr>
          <p:cNvSpPr>
            <a:spLocks noGrp="1"/>
          </p:cNvSpPr>
          <p:nvPr>
            <p:ph type="body" sz="quarter" idx="38" hasCustomPrompt="1"/>
          </p:nvPr>
        </p:nvSpPr>
        <p:spPr>
          <a:xfrm>
            <a:off x="4881034" y="5233642"/>
            <a:ext cx="2436876" cy="276999"/>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i="0">
                <a:solidFill>
                  <a:schemeClr val="bg1"/>
                </a:solidFill>
                <a:latin typeface="Calibri" panose="020F0502020204030204" pitchFamily="34" charset="0"/>
                <a:cs typeface="Calibri" panose="020F0502020204030204" pitchFamily="34" charset="0"/>
              </a:defRPr>
            </a:lvl1pPr>
          </a:lstStyle>
          <a:p>
            <a:r>
              <a:rPr lang="en-US"/>
              <a:t>Heading</a:t>
            </a:r>
          </a:p>
        </p:txBody>
      </p:sp>
      <p:sp>
        <p:nvSpPr>
          <p:cNvPr id="23" name="Text Placeholder 4">
            <a:extLst>
              <a:ext uri="{FF2B5EF4-FFF2-40B4-BE49-F238E27FC236}">
                <a16:creationId xmlns:a16="http://schemas.microsoft.com/office/drawing/2014/main" id="{58F9ED73-42C5-93DF-AE80-AD7C5AF1BD6C}"/>
              </a:ext>
            </a:extLst>
          </p:cNvPr>
          <p:cNvSpPr>
            <a:spLocks noGrp="1"/>
          </p:cNvSpPr>
          <p:nvPr>
            <p:ph type="body" sz="quarter" idx="39" hasCustomPrompt="1"/>
          </p:nvPr>
        </p:nvSpPr>
        <p:spPr>
          <a:xfrm>
            <a:off x="4881034" y="5620941"/>
            <a:ext cx="2400300"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200" b="0" i="0">
                <a:solidFill>
                  <a:schemeClr val="bg1"/>
                </a:solidFill>
                <a:latin typeface="Calibri Light" panose="020F0302020204030204" pitchFamily="34" charset="0"/>
                <a:cs typeface="Calibri Light" panose="020F0302020204030204" pitchFamily="34" charset="0"/>
              </a:defRPr>
            </a:lvl1pPr>
          </a:lstStyle>
          <a:p>
            <a:r>
              <a:rPr lang="en-US"/>
              <a:t>Subheading</a:t>
            </a:r>
          </a:p>
        </p:txBody>
      </p:sp>
    </p:spTree>
    <p:extLst>
      <p:ext uri="{BB962C8B-B14F-4D97-AF65-F5344CB8AC3E}">
        <p14:creationId xmlns:p14="http://schemas.microsoft.com/office/powerpoint/2010/main" val="27233316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rr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7DFB89-A9BD-47AC-B57A-7869039229B5}"/>
              </a:ext>
            </a:extLst>
          </p:cNvPr>
          <p:cNvSpPr/>
          <p:nvPr userDrawn="1"/>
        </p:nvSpPr>
        <p:spPr bwMode="auto">
          <a:xfrm>
            <a:off x="-34032" y="0"/>
            <a:ext cx="6022081" cy="6858000"/>
          </a:xfrm>
          <a:prstGeom prst="rect">
            <a:avLst/>
          </a:prstGeom>
          <a:solidFill>
            <a:schemeClr val="accent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7" name="Isosceles Triangle 13">
            <a:extLst>
              <a:ext uri="{FF2B5EF4-FFF2-40B4-BE49-F238E27FC236}">
                <a16:creationId xmlns:a16="http://schemas.microsoft.com/office/drawing/2014/main" id="{33DA4BCA-E06D-9C46-8E45-43243DD633D7}"/>
              </a:ext>
            </a:extLst>
          </p:cNvPr>
          <p:cNvSpPr/>
          <p:nvPr userDrawn="1"/>
        </p:nvSpPr>
        <p:spPr>
          <a:xfrm rot="5400000" flipH="1">
            <a:off x="2835445" y="3152602"/>
            <a:ext cx="6858002" cy="55279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4C24334-259C-B34A-CF0B-6328CEB75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699" y="6416865"/>
            <a:ext cx="488145" cy="179465"/>
          </a:xfrm>
          <a:prstGeom prst="rect">
            <a:avLst/>
          </a:prstGeom>
        </p:spPr>
      </p:pic>
      <p:sp>
        <p:nvSpPr>
          <p:cNvPr id="2" name="Title 1">
            <a:extLst>
              <a:ext uri="{FF2B5EF4-FFF2-40B4-BE49-F238E27FC236}">
                <a16:creationId xmlns:a16="http://schemas.microsoft.com/office/drawing/2014/main" id="{434EEC63-D2A6-A479-4356-E9E6BC19098A}"/>
              </a:ext>
            </a:extLst>
          </p:cNvPr>
          <p:cNvSpPr>
            <a:spLocks noGrp="1"/>
          </p:cNvSpPr>
          <p:nvPr>
            <p:ph type="title" hasCustomPrompt="1"/>
          </p:nvPr>
        </p:nvSpPr>
        <p:spPr>
          <a:xfrm>
            <a:off x="633632" y="722842"/>
            <a:ext cx="465115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3" name="Text Placeholder 10">
            <a:extLst>
              <a:ext uri="{FF2B5EF4-FFF2-40B4-BE49-F238E27FC236}">
                <a16:creationId xmlns:a16="http://schemas.microsoft.com/office/drawing/2014/main" id="{8B2245E5-D2EB-1450-FEC1-6BEFE1F76A46}"/>
              </a:ext>
            </a:extLst>
          </p:cNvPr>
          <p:cNvSpPr>
            <a:spLocks noGrp="1"/>
          </p:cNvSpPr>
          <p:nvPr>
            <p:ph type="body" sz="quarter" idx="28" hasCustomPrompt="1"/>
          </p:nvPr>
        </p:nvSpPr>
        <p:spPr>
          <a:xfrm>
            <a:off x="633632" y="419099"/>
            <a:ext cx="465115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1826082042"/>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se Study-1/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9D76B9-5EAA-9E63-4059-21E83CD46A10}"/>
              </a:ext>
            </a:extLst>
          </p:cNvPr>
          <p:cNvSpPr/>
          <p:nvPr userDrawn="1"/>
        </p:nvSpPr>
        <p:spPr bwMode="auto">
          <a:xfrm>
            <a:off x="9753600" y="0"/>
            <a:ext cx="2438400" cy="6858000"/>
          </a:xfrm>
          <a:prstGeom prst="rect">
            <a:avLst/>
          </a:prstGeom>
          <a:solidFill>
            <a:schemeClr val="accent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9" name="TextBox 8">
            <a:extLst>
              <a:ext uri="{FF2B5EF4-FFF2-40B4-BE49-F238E27FC236}">
                <a16:creationId xmlns:a16="http://schemas.microsoft.com/office/drawing/2014/main" id="{CC2DA15A-8BB1-B824-E7EF-8D9046513FB2}"/>
              </a:ext>
            </a:extLst>
          </p:cNvPr>
          <p:cNvSpPr txBox="1"/>
          <p:nvPr userDrawn="1"/>
        </p:nvSpPr>
        <p:spPr>
          <a:xfrm>
            <a:off x="9517294"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12" name="Text Placeholder 3">
            <a:extLst>
              <a:ext uri="{FF2B5EF4-FFF2-40B4-BE49-F238E27FC236}">
                <a16:creationId xmlns:a16="http://schemas.microsoft.com/office/drawing/2014/main" id="{29A158B8-5C5D-7C73-B048-F98B170D7851}"/>
              </a:ext>
            </a:extLst>
          </p:cNvPr>
          <p:cNvSpPr txBox="1">
            <a:spLocks/>
          </p:cNvSpPr>
          <p:nvPr userDrawn="1"/>
        </p:nvSpPr>
        <p:spPr>
          <a:xfrm>
            <a:off x="11341864"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bg1"/>
                </a:solidFill>
              </a:rPr>
              <a:pPr lvl="0"/>
              <a:t>‹#›</a:t>
            </a:fld>
            <a:endParaRPr lang="en-US" sz="1000">
              <a:solidFill>
                <a:schemeClr val="bg1"/>
              </a:solidFill>
            </a:endParaRPr>
          </a:p>
        </p:txBody>
      </p:sp>
      <p:sp>
        <p:nvSpPr>
          <p:cNvPr id="2" name="Title 1">
            <a:extLst>
              <a:ext uri="{FF2B5EF4-FFF2-40B4-BE49-F238E27FC236}">
                <a16:creationId xmlns:a16="http://schemas.microsoft.com/office/drawing/2014/main" id="{E36773BA-924B-BAC6-7D25-ED7A9338BD2F}"/>
              </a:ext>
            </a:extLst>
          </p:cNvPr>
          <p:cNvSpPr>
            <a:spLocks noGrp="1"/>
          </p:cNvSpPr>
          <p:nvPr>
            <p:ph type="title" hasCustomPrompt="1"/>
          </p:nvPr>
        </p:nvSpPr>
        <p:spPr>
          <a:xfrm>
            <a:off x="633632" y="722842"/>
            <a:ext cx="839765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3" name="Text Placeholder 10">
            <a:extLst>
              <a:ext uri="{FF2B5EF4-FFF2-40B4-BE49-F238E27FC236}">
                <a16:creationId xmlns:a16="http://schemas.microsoft.com/office/drawing/2014/main" id="{12B58C1F-15E1-403E-C8DD-FB7FA7791D15}"/>
              </a:ext>
            </a:extLst>
          </p:cNvPr>
          <p:cNvSpPr>
            <a:spLocks noGrp="1"/>
          </p:cNvSpPr>
          <p:nvPr>
            <p:ph type="body" sz="quarter" idx="28" hasCustomPrompt="1"/>
          </p:nvPr>
        </p:nvSpPr>
        <p:spPr>
          <a:xfrm>
            <a:off x="633632" y="419099"/>
            <a:ext cx="839765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28336718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se Study-1/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43804D-BD14-08D3-2752-570DB2A13AC1}"/>
              </a:ext>
            </a:extLst>
          </p:cNvPr>
          <p:cNvSpPr/>
          <p:nvPr userDrawn="1"/>
        </p:nvSpPr>
        <p:spPr bwMode="auto">
          <a:xfrm>
            <a:off x="7848600" y="0"/>
            <a:ext cx="4348260" cy="6858000"/>
          </a:xfrm>
          <a:prstGeom prst="rect">
            <a:avLst/>
          </a:prstGeom>
          <a:solidFill>
            <a:schemeClr val="accent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3" name="TextBox 2">
            <a:extLst>
              <a:ext uri="{FF2B5EF4-FFF2-40B4-BE49-F238E27FC236}">
                <a16:creationId xmlns:a16="http://schemas.microsoft.com/office/drawing/2014/main" id="{8E3E35CB-4416-67B4-9A4B-0412315D4979}"/>
              </a:ext>
            </a:extLst>
          </p:cNvPr>
          <p:cNvSpPr txBox="1"/>
          <p:nvPr userDrawn="1"/>
        </p:nvSpPr>
        <p:spPr>
          <a:xfrm>
            <a:off x="9517294"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4" name="Text Placeholder 3">
            <a:extLst>
              <a:ext uri="{FF2B5EF4-FFF2-40B4-BE49-F238E27FC236}">
                <a16:creationId xmlns:a16="http://schemas.microsoft.com/office/drawing/2014/main" id="{88B57818-3DD1-DA7E-0C01-8FA58F5B3AE9}"/>
              </a:ext>
            </a:extLst>
          </p:cNvPr>
          <p:cNvSpPr txBox="1">
            <a:spLocks/>
          </p:cNvSpPr>
          <p:nvPr userDrawn="1"/>
        </p:nvSpPr>
        <p:spPr>
          <a:xfrm>
            <a:off x="11341864"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bg1"/>
                </a:solidFill>
              </a:rPr>
              <a:pPr lvl="0"/>
              <a:t>‹#›</a:t>
            </a:fld>
            <a:endParaRPr lang="en-US" sz="1000">
              <a:solidFill>
                <a:schemeClr val="bg1"/>
              </a:solidFill>
            </a:endParaRPr>
          </a:p>
        </p:txBody>
      </p:sp>
      <p:sp>
        <p:nvSpPr>
          <p:cNvPr id="5" name="Title 1">
            <a:extLst>
              <a:ext uri="{FF2B5EF4-FFF2-40B4-BE49-F238E27FC236}">
                <a16:creationId xmlns:a16="http://schemas.microsoft.com/office/drawing/2014/main" id="{43EB2ABD-8C1A-2F57-ED12-4A5372D24296}"/>
              </a:ext>
            </a:extLst>
          </p:cNvPr>
          <p:cNvSpPr>
            <a:spLocks noGrp="1"/>
          </p:cNvSpPr>
          <p:nvPr>
            <p:ph type="title" hasCustomPrompt="1"/>
          </p:nvPr>
        </p:nvSpPr>
        <p:spPr>
          <a:xfrm>
            <a:off x="633632" y="722842"/>
            <a:ext cx="6522818"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6" name="Text Placeholder 10">
            <a:extLst>
              <a:ext uri="{FF2B5EF4-FFF2-40B4-BE49-F238E27FC236}">
                <a16:creationId xmlns:a16="http://schemas.microsoft.com/office/drawing/2014/main" id="{2CBC5A8B-D655-9D1E-4EAD-6B7EF3CBD7BB}"/>
              </a:ext>
            </a:extLst>
          </p:cNvPr>
          <p:cNvSpPr>
            <a:spLocks noGrp="1"/>
          </p:cNvSpPr>
          <p:nvPr>
            <p:ph type="body" sz="quarter" idx="28" hasCustomPrompt="1"/>
          </p:nvPr>
        </p:nvSpPr>
        <p:spPr>
          <a:xfrm>
            <a:off x="633632" y="419099"/>
            <a:ext cx="6522818"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1175134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se Study-1/2_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flipH="1">
            <a:off x="6095999" y="0"/>
            <a:ext cx="6096000" cy="6858000"/>
          </a:xfrm>
          <a:prstGeom prst="rect">
            <a:avLst/>
          </a:prstGeom>
          <a:solidFill>
            <a:schemeClr val="accent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9" name="Text Placeholder 10">
            <a:extLst>
              <a:ext uri="{FF2B5EF4-FFF2-40B4-BE49-F238E27FC236}">
                <a16:creationId xmlns:a16="http://schemas.microsoft.com/office/drawing/2014/main" id="{8BAA6E4E-7596-A644-93F2-6ABBAFCD6B70}"/>
              </a:ext>
            </a:extLst>
          </p:cNvPr>
          <p:cNvSpPr>
            <a:spLocks noGrp="1"/>
          </p:cNvSpPr>
          <p:nvPr>
            <p:ph type="body" sz="quarter" idx="10" hasCustomPrompt="1"/>
          </p:nvPr>
        </p:nvSpPr>
        <p:spPr>
          <a:xfrm>
            <a:off x="6582021" y="802983"/>
            <a:ext cx="2213811" cy="246221"/>
          </a:xfrm>
          <a:prstGeom prst="rect">
            <a:avLst/>
          </a:prstGeom>
          <a:noFill/>
        </p:spPr>
        <p:txBody>
          <a:bodyPr vert="horz" wrap="none" lIns="0" tIns="0" rIns="0" bIns="0" rtlCol="0" anchor="ctr">
            <a:spAutoFit/>
          </a:bodyPr>
          <a:lstStyle>
            <a:lvl1pPr>
              <a:defRPr lang="en-US" sz="1600" b="1" cap="none" spc="100" baseline="0" smtClean="0">
                <a:solidFill>
                  <a:schemeClr val="bg1"/>
                </a:solidFill>
                <a:ea typeface="+mj-ea"/>
                <a:cs typeface="+mj-cs"/>
              </a:defRPr>
            </a:lvl1pPr>
            <a:lvl2pPr marL="171450" indent="0">
              <a:buNone/>
              <a:defRPr lang="en-US" sz="1350" smtClean="0"/>
            </a:lvl2pPr>
            <a:lvl3pPr>
              <a:defRPr lang="en-US" sz="1350" smtClean="0"/>
            </a:lvl3pPr>
            <a:lvl4pPr>
              <a:defRPr lang="en-US" sz="1350" smtClean="0"/>
            </a:lvl4pPr>
            <a:lvl5pPr>
              <a:defRPr lang="en-US" sz="1350"/>
            </a:lvl5pPr>
          </a:lstStyle>
          <a:p>
            <a:pPr marL="0" lvl="0">
              <a:lnSpc>
                <a:spcPct val="100000"/>
              </a:lnSpc>
              <a:spcBef>
                <a:spcPct val="0"/>
              </a:spcBef>
              <a:buNone/>
            </a:pPr>
            <a:r>
              <a:rPr lang="en-US"/>
              <a:t>Edit Master Text Styles</a:t>
            </a:r>
          </a:p>
        </p:txBody>
      </p:sp>
      <p:sp>
        <p:nvSpPr>
          <p:cNvPr id="10" name="Text Placeholder 10">
            <a:extLst>
              <a:ext uri="{FF2B5EF4-FFF2-40B4-BE49-F238E27FC236}">
                <a16:creationId xmlns:a16="http://schemas.microsoft.com/office/drawing/2014/main" id="{182FF9AB-2A1C-E54B-B99E-245DE32DDE96}"/>
              </a:ext>
            </a:extLst>
          </p:cNvPr>
          <p:cNvSpPr>
            <a:spLocks noGrp="1"/>
          </p:cNvSpPr>
          <p:nvPr>
            <p:ph type="body" sz="quarter" idx="18" hasCustomPrompt="1"/>
          </p:nvPr>
        </p:nvSpPr>
        <p:spPr>
          <a:xfrm>
            <a:off x="6582020" y="3200114"/>
            <a:ext cx="2213811" cy="246221"/>
          </a:xfrm>
          <a:prstGeom prst="rect">
            <a:avLst/>
          </a:prstGeom>
          <a:noFill/>
        </p:spPr>
        <p:txBody>
          <a:bodyPr vert="horz" wrap="none" lIns="0" tIns="0" rIns="0" bIns="0" rtlCol="0" anchor="ctr">
            <a:spAutoFit/>
          </a:bodyPr>
          <a:lstStyle>
            <a:lvl1pPr>
              <a:defRPr lang="en-US" sz="1600" b="1" cap="none" spc="100" baseline="0" smtClean="0">
                <a:solidFill>
                  <a:schemeClr val="bg1"/>
                </a:solidFill>
                <a:ea typeface="+mj-ea"/>
                <a:cs typeface="+mj-cs"/>
              </a:defRPr>
            </a:lvl1pPr>
            <a:lvl2pPr marL="171450" indent="0">
              <a:buNone/>
              <a:defRPr lang="en-US" sz="1350" smtClean="0"/>
            </a:lvl2pPr>
            <a:lvl3pPr>
              <a:defRPr lang="en-US" sz="1350" smtClean="0"/>
            </a:lvl3pPr>
            <a:lvl4pPr>
              <a:defRPr lang="en-US" sz="1350" smtClean="0"/>
            </a:lvl4pPr>
            <a:lvl5pPr>
              <a:defRPr lang="en-US" sz="1350"/>
            </a:lvl5pPr>
          </a:lstStyle>
          <a:p>
            <a:pPr marL="0" lvl="0">
              <a:lnSpc>
                <a:spcPct val="100000"/>
              </a:lnSpc>
              <a:spcBef>
                <a:spcPct val="0"/>
              </a:spcBef>
              <a:buNone/>
            </a:pPr>
            <a:r>
              <a:rPr lang="en-US"/>
              <a:t>Edit Master Text Styles</a:t>
            </a:r>
          </a:p>
        </p:txBody>
      </p:sp>
      <p:sp>
        <p:nvSpPr>
          <p:cNvPr id="5" name="TextBox 4">
            <a:extLst>
              <a:ext uri="{FF2B5EF4-FFF2-40B4-BE49-F238E27FC236}">
                <a16:creationId xmlns:a16="http://schemas.microsoft.com/office/drawing/2014/main" id="{3B7D9537-B25D-7D96-9993-3FD73B2FDB2F}"/>
              </a:ext>
            </a:extLst>
          </p:cNvPr>
          <p:cNvSpPr txBox="1"/>
          <p:nvPr userDrawn="1"/>
        </p:nvSpPr>
        <p:spPr>
          <a:xfrm>
            <a:off x="9517294"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7" name="Text Placeholder 3">
            <a:extLst>
              <a:ext uri="{FF2B5EF4-FFF2-40B4-BE49-F238E27FC236}">
                <a16:creationId xmlns:a16="http://schemas.microsoft.com/office/drawing/2014/main" id="{8C1EAE48-670D-1E75-E1E5-6E8259532FEE}"/>
              </a:ext>
            </a:extLst>
          </p:cNvPr>
          <p:cNvSpPr txBox="1">
            <a:spLocks/>
          </p:cNvSpPr>
          <p:nvPr userDrawn="1"/>
        </p:nvSpPr>
        <p:spPr>
          <a:xfrm>
            <a:off x="11341864"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bg1"/>
                </a:solidFill>
              </a:rPr>
              <a:pPr lvl="0"/>
              <a:t>‹#›</a:t>
            </a:fld>
            <a:endParaRPr lang="en-US" sz="1000">
              <a:solidFill>
                <a:schemeClr val="bg1"/>
              </a:solidFill>
            </a:endParaRPr>
          </a:p>
        </p:txBody>
      </p:sp>
      <p:sp>
        <p:nvSpPr>
          <p:cNvPr id="3" name="Title 1">
            <a:extLst>
              <a:ext uri="{FF2B5EF4-FFF2-40B4-BE49-F238E27FC236}">
                <a16:creationId xmlns:a16="http://schemas.microsoft.com/office/drawing/2014/main" id="{E04B8001-80C4-3060-BD6B-437632BF7C77}"/>
              </a:ext>
            </a:extLst>
          </p:cNvPr>
          <p:cNvSpPr>
            <a:spLocks noGrp="1"/>
          </p:cNvSpPr>
          <p:nvPr>
            <p:ph type="title" hasCustomPrompt="1"/>
          </p:nvPr>
        </p:nvSpPr>
        <p:spPr>
          <a:xfrm>
            <a:off x="633632" y="722842"/>
            <a:ext cx="465115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4" name="Text Placeholder 10">
            <a:extLst>
              <a:ext uri="{FF2B5EF4-FFF2-40B4-BE49-F238E27FC236}">
                <a16:creationId xmlns:a16="http://schemas.microsoft.com/office/drawing/2014/main" id="{C73C2D60-2316-60E7-7382-870EBF68A7A1}"/>
              </a:ext>
            </a:extLst>
          </p:cNvPr>
          <p:cNvSpPr>
            <a:spLocks noGrp="1"/>
          </p:cNvSpPr>
          <p:nvPr>
            <p:ph type="body" sz="quarter" idx="28" hasCustomPrompt="1"/>
          </p:nvPr>
        </p:nvSpPr>
        <p:spPr>
          <a:xfrm>
            <a:off x="633632" y="419099"/>
            <a:ext cx="465115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152299520"/>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ase Study-1/2-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CF38BD-32C9-894D-AB81-415CC476ECD6}"/>
              </a:ext>
            </a:extLst>
          </p:cNvPr>
          <p:cNvSpPr>
            <a:spLocks noGrp="1"/>
          </p:cNvSpPr>
          <p:nvPr>
            <p:ph type="pic" sz="quarter" idx="16"/>
          </p:nvPr>
        </p:nvSpPr>
        <p:spPr>
          <a:xfrm>
            <a:off x="6096000" y="0"/>
            <a:ext cx="6095999" cy="6858000"/>
          </a:xfrm>
          <a:prstGeom prst="rect">
            <a:avLst/>
          </a:prstGeom>
          <a:solidFill>
            <a:schemeClr val="accent1"/>
          </a:solidFill>
        </p:spPr>
        <p:txBody>
          <a:bodyPr/>
          <a:lstStyle/>
          <a:p>
            <a:endParaRPr lang="en-US"/>
          </a:p>
        </p:txBody>
      </p:sp>
      <p:sp>
        <p:nvSpPr>
          <p:cNvPr id="8" name="TextBox 7">
            <a:extLst>
              <a:ext uri="{FF2B5EF4-FFF2-40B4-BE49-F238E27FC236}">
                <a16:creationId xmlns:a16="http://schemas.microsoft.com/office/drawing/2014/main" id="{49A8AE99-B517-8AEB-D5E4-B09D52CA25AF}"/>
              </a:ext>
            </a:extLst>
          </p:cNvPr>
          <p:cNvSpPr txBox="1"/>
          <p:nvPr userDrawn="1"/>
        </p:nvSpPr>
        <p:spPr>
          <a:xfrm>
            <a:off x="9517294"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9" name="Text Placeholder 3">
            <a:extLst>
              <a:ext uri="{FF2B5EF4-FFF2-40B4-BE49-F238E27FC236}">
                <a16:creationId xmlns:a16="http://schemas.microsoft.com/office/drawing/2014/main" id="{3120F32B-02B9-F0A1-D25E-DE2CDA7F43C0}"/>
              </a:ext>
            </a:extLst>
          </p:cNvPr>
          <p:cNvSpPr txBox="1">
            <a:spLocks/>
          </p:cNvSpPr>
          <p:nvPr userDrawn="1"/>
        </p:nvSpPr>
        <p:spPr>
          <a:xfrm>
            <a:off x="11341864"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bg1"/>
                </a:solidFill>
              </a:rPr>
              <a:pPr lvl="0"/>
              <a:t>‹#›</a:t>
            </a:fld>
            <a:endParaRPr lang="en-US" sz="1000">
              <a:solidFill>
                <a:schemeClr val="bg1"/>
              </a:solidFill>
            </a:endParaRPr>
          </a:p>
        </p:txBody>
      </p:sp>
      <p:sp>
        <p:nvSpPr>
          <p:cNvPr id="2" name="Title 1">
            <a:extLst>
              <a:ext uri="{FF2B5EF4-FFF2-40B4-BE49-F238E27FC236}">
                <a16:creationId xmlns:a16="http://schemas.microsoft.com/office/drawing/2014/main" id="{8C1749E3-2785-6125-72F4-4CB2CF38880E}"/>
              </a:ext>
            </a:extLst>
          </p:cNvPr>
          <p:cNvSpPr>
            <a:spLocks noGrp="1"/>
          </p:cNvSpPr>
          <p:nvPr>
            <p:ph type="title" hasCustomPrompt="1"/>
          </p:nvPr>
        </p:nvSpPr>
        <p:spPr>
          <a:xfrm>
            <a:off x="633632" y="722842"/>
            <a:ext cx="4651156"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4" name="Text Placeholder 10">
            <a:extLst>
              <a:ext uri="{FF2B5EF4-FFF2-40B4-BE49-F238E27FC236}">
                <a16:creationId xmlns:a16="http://schemas.microsoft.com/office/drawing/2014/main" id="{F8F30B81-156F-78DF-062D-E4DD7907F0C8}"/>
              </a:ext>
            </a:extLst>
          </p:cNvPr>
          <p:cNvSpPr>
            <a:spLocks noGrp="1"/>
          </p:cNvSpPr>
          <p:nvPr>
            <p:ph type="body" sz="quarter" idx="28" hasCustomPrompt="1"/>
          </p:nvPr>
        </p:nvSpPr>
        <p:spPr>
          <a:xfrm>
            <a:off x="633632" y="419099"/>
            <a:ext cx="4651156"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9549824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ase Study-2/3 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57C14D-88D4-2E4E-B3D4-C2C8ABFC1A31}"/>
              </a:ext>
            </a:extLst>
          </p:cNvPr>
          <p:cNvSpPr/>
          <p:nvPr userDrawn="1"/>
        </p:nvSpPr>
        <p:spPr bwMode="auto">
          <a:xfrm>
            <a:off x="4381500" y="0"/>
            <a:ext cx="7810499" cy="6858000"/>
          </a:xfrm>
          <a:prstGeom prst="rect">
            <a:avLst/>
          </a:prstGeom>
          <a:solidFill>
            <a:schemeClr val="bg1">
              <a:lumMod val="9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14" name="Picture Placeholder 2">
            <a:extLst>
              <a:ext uri="{FF2B5EF4-FFF2-40B4-BE49-F238E27FC236}">
                <a16:creationId xmlns:a16="http://schemas.microsoft.com/office/drawing/2014/main" id="{B0B5FC9B-C94B-DD4C-B568-43367EF1D400}"/>
              </a:ext>
            </a:extLst>
          </p:cNvPr>
          <p:cNvSpPr>
            <a:spLocks noGrp="1"/>
          </p:cNvSpPr>
          <p:nvPr>
            <p:ph type="pic" sz="quarter" idx="16"/>
          </p:nvPr>
        </p:nvSpPr>
        <p:spPr>
          <a:xfrm>
            <a:off x="4381500" y="0"/>
            <a:ext cx="7810500" cy="6858000"/>
          </a:xfrm>
          <a:prstGeom prst="rect">
            <a:avLst/>
          </a:prstGeom>
          <a:solidFill>
            <a:schemeClr val="accent1"/>
          </a:solidFill>
        </p:spPr>
        <p:txBody>
          <a:bodyPr/>
          <a:lstStyle/>
          <a:p>
            <a:endParaRPr lang="en-US"/>
          </a:p>
        </p:txBody>
      </p:sp>
      <p:sp>
        <p:nvSpPr>
          <p:cNvPr id="6" name="TextBox 5">
            <a:extLst>
              <a:ext uri="{FF2B5EF4-FFF2-40B4-BE49-F238E27FC236}">
                <a16:creationId xmlns:a16="http://schemas.microsoft.com/office/drawing/2014/main" id="{1776621A-DBD8-0204-830A-B611F2C50DB3}"/>
              </a:ext>
            </a:extLst>
          </p:cNvPr>
          <p:cNvSpPr txBox="1"/>
          <p:nvPr userDrawn="1"/>
        </p:nvSpPr>
        <p:spPr>
          <a:xfrm>
            <a:off x="9517294"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7" name="Text Placeholder 3">
            <a:extLst>
              <a:ext uri="{FF2B5EF4-FFF2-40B4-BE49-F238E27FC236}">
                <a16:creationId xmlns:a16="http://schemas.microsoft.com/office/drawing/2014/main" id="{2F4A5E9B-ED60-9026-0304-CC0E0C50B0BB}"/>
              </a:ext>
            </a:extLst>
          </p:cNvPr>
          <p:cNvSpPr txBox="1">
            <a:spLocks/>
          </p:cNvSpPr>
          <p:nvPr userDrawn="1"/>
        </p:nvSpPr>
        <p:spPr>
          <a:xfrm>
            <a:off x="11341864"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bg1"/>
                </a:solidFill>
              </a:rPr>
              <a:pPr lvl="0"/>
              <a:t>‹#›</a:t>
            </a:fld>
            <a:endParaRPr lang="en-US" sz="1000">
              <a:solidFill>
                <a:schemeClr val="bg1"/>
              </a:solidFill>
            </a:endParaRPr>
          </a:p>
        </p:txBody>
      </p:sp>
      <p:sp>
        <p:nvSpPr>
          <p:cNvPr id="2" name="Title 1">
            <a:extLst>
              <a:ext uri="{FF2B5EF4-FFF2-40B4-BE49-F238E27FC236}">
                <a16:creationId xmlns:a16="http://schemas.microsoft.com/office/drawing/2014/main" id="{74A259D8-8F7C-0047-F26B-69BFCE9B0D84}"/>
              </a:ext>
            </a:extLst>
          </p:cNvPr>
          <p:cNvSpPr>
            <a:spLocks noGrp="1"/>
          </p:cNvSpPr>
          <p:nvPr>
            <p:ph type="title" hasCustomPrompt="1"/>
          </p:nvPr>
        </p:nvSpPr>
        <p:spPr>
          <a:xfrm>
            <a:off x="633632" y="722842"/>
            <a:ext cx="3477993" cy="343958"/>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3" name="Text Placeholder 10">
            <a:extLst>
              <a:ext uri="{FF2B5EF4-FFF2-40B4-BE49-F238E27FC236}">
                <a16:creationId xmlns:a16="http://schemas.microsoft.com/office/drawing/2014/main" id="{8524263F-D90D-573F-672D-5622B33EAD0D}"/>
              </a:ext>
            </a:extLst>
          </p:cNvPr>
          <p:cNvSpPr>
            <a:spLocks noGrp="1"/>
          </p:cNvSpPr>
          <p:nvPr>
            <p:ph type="body" sz="quarter" idx="28" hasCustomPrompt="1"/>
          </p:nvPr>
        </p:nvSpPr>
        <p:spPr>
          <a:xfrm>
            <a:off x="633632" y="419099"/>
            <a:ext cx="3477993" cy="225707"/>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163660407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_Header_Half_Page_Photo">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0EFDF222-F5FF-C5FC-328A-D041866005E2}"/>
              </a:ext>
            </a:extLst>
          </p:cNvPr>
          <p:cNvSpPr>
            <a:spLocks noGrp="1"/>
          </p:cNvSpPr>
          <p:nvPr>
            <p:ph type="title" hasCustomPrompt="1"/>
          </p:nvPr>
        </p:nvSpPr>
        <p:spPr>
          <a:xfrm>
            <a:off x="635825" y="1772483"/>
            <a:ext cx="3594735" cy="1846659"/>
          </a:xfrm>
          <a:prstGeom prst="rect">
            <a:avLst/>
          </a:prstGeom>
        </p:spPr>
        <p:txBody>
          <a:bodyPr wrap="square">
            <a:spAutoFit/>
          </a:bodyPr>
          <a:lstStyle>
            <a:lvl1pPr>
              <a:defRPr sz="6000" b="0" i="0">
                <a:solidFill>
                  <a:schemeClr val="bg1"/>
                </a:solidFill>
                <a:latin typeface="Calibri Light" panose="020F0302020204030204" pitchFamily="34" charset="0"/>
                <a:cs typeface="Calibri Light" panose="020F0302020204030204" pitchFamily="34" charset="0"/>
              </a:defRPr>
            </a:lvl1pPr>
          </a:lstStyle>
          <a:p>
            <a:r>
              <a:rPr lang="en-US"/>
              <a:t>Section Header</a:t>
            </a:r>
          </a:p>
        </p:txBody>
      </p:sp>
      <p:sp>
        <p:nvSpPr>
          <p:cNvPr id="26" name="Text Placeholder 4">
            <a:extLst>
              <a:ext uri="{FF2B5EF4-FFF2-40B4-BE49-F238E27FC236}">
                <a16:creationId xmlns:a16="http://schemas.microsoft.com/office/drawing/2014/main" id="{041C214B-0929-47F1-0881-0584DE92D4E2}"/>
              </a:ext>
            </a:extLst>
          </p:cNvPr>
          <p:cNvSpPr>
            <a:spLocks noGrp="1"/>
          </p:cNvSpPr>
          <p:nvPr>
            <p:ph type="body" sz="quarter" idx="16" hasCustomPrompt="1"/>
          </p:nvPr>
        </p:nvSpPr>
        <p:spPr>
          <a:xfrm>
            <a:off x="635825" y="3939611"/>
            <a:ext cx="4554537" cy="276999"/>
          </a:xfrm>
          <a:prstGeom prst="rect">
            <a:avLst/>
          </a:prstGeom>
        </p:spPr>
        <p:txBody>
          <a:bodyPr wrap="square" anchor="t" anchorCtr="0">
            <a:spAutoFit/>
          </a:bodyPr>
          <a:lstStyle>
            <a:lvl1pPr>
              <a:defRPr sz="1800" b="0" i="0">
                <a:latin typeface="Calibri Light" panose="020F0302020204030204" pitchFamily="34" charset="0"/>
                <a:cs typeface="Calibri Light" panose="020F0302020204030204" pitchFamily="34" charset="0"/>
              </a:defRPr>
            </a:lvl1pPr>
          </a:lstStyle>
          <a:p>
            <a:pPr lvl="0"/>
            <a:r>
              <a:rPr lang="en-US"/>
              <a:t>Section description</a:t>
            </a:r>
          </a:p>
        </p:txBody>
      </p:sp>
      <p:sp>
        <p:nvSpPr>
          <p:cNvPr id="3" name="Picture Placeholder 2">
            <a:extLst>
              <a:ext uri="{FF2B5EF4-FFF2-40B4-BE49-F238E27FC236}">
                <a16:creationId xmlns:a16="http://schemas.microsoft.com/office/drawing/2014/main" id="{79C487BF-0EFB-7D6C-3495-E817AE08A6AD}"/>
              </a:ext>
            </a:extLst>
          </p:cNvPr>
          <p:cNvSpPr>
            <a:spLocks noGrp="1"/>
          </p:cNvSpPr>
          <p:nvPr>
            <p:ph type="pic" sz="quarter" idx="24"/>
          </p:nvPr>
        </p:nvSpPr>
        <p:spPr>
          <a:xfrm>
            <a:off x="6096000" y="0"/>
            <a:ext cx="6096000" cy="6858000"/>
          </a:xfrm>
          <a:prstGeom prst="rect">
            <a:avLst/>
          </a:prstGeom>
        </p:spPr>
        <p:txBody>
          <a:bodyPr/>
          <a:lstStyle/>
          <a:p>
            <a:endParaRPr lang="en-US"/>
          </a:p>
        </p:txBody>
      </p:sp>
      <p:sp>
        <p:nvSpPr>
          <p:cNvPr id="14" name="Oval 13">
            <a:extLst>
              <a:ext uri="{FF2B5EF4-FFF2-40B4-BE49-F238E27FC236}">
                <a16:creationId xmlns:a16="http://schemas.microsoft.com/office/drawing/2014/main" id="{1BFE2FC0-3FA5-A96D-8741-0967434C45D8}"/>
              </a:ext>
            </a:extLst>
          </p:cNvPr>
          <p:cNvSpPr/>
          <p:nvPr userDrawn="1"/>
        </p:nvSpPr>
        <p:spPr bwMode="auto">
          <a:xfrm>
            <a:off x="7006459" y="0"/>
            <a:ext cx="1507755" cy="1507755"/>
          </a:xfrm>
          <a:prstGeom prst="ellipse">
            <a:avLst/>
          </a:prstGeom>
          <a:solidFill>
            <a:srgbClr val="B896FF"/>
          </a:solidFill>
          <a:ln>
            <a:noFill/>
          </a:ln>
          <a:effectLst>
            <a:softEdge rad="501929"/>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7" name="Text Placeholder 4">
            <a:extLst>
              <a:ext uri="{FF2B5EF4-FFF2-40B4-BE49-F238E27FC236}">
                <a16:creationId xmlns:a16="http://schemas.microsoft.com/office/drawing/2014/main" id="{044D886A-7EE9-3D61-5350-BFDC9DEF7721}"/>
              </a:ext>
            </a:extLst>
          </p:cNvPr>
          <p:cNvSpPr>
            <a:spLocks noGrp="1"/>
          </p:cNvSpPr>
          <p:nvPr>
            <p:ph type="body" sz="quarter" idx="10" hasCustomPrompt="1"/>
          </p:nvPr>
        </p:nvSpPr>
        <p:spPr>
          <a:xfrm>
            <a:off x="635825" y="1335603"/>
            <a:ext cx="498928" cy="307777"/>
          </a:xfrm>
          <a:prstGeom prst="rect">
            <a:avLst/>
          </a:prstGeom>
        </p:spPr>
        <p:txBody>
          <a:bodyPr wrap="square" anchor="t" anchorCtr="0">
            <a:spAutoFit/>
          </a:bodyPr>
          <a:lstStyle>
            <a:lvl1pPr algn="l">
              <a:defRPr sz="2000" b="1">
                <a:solidFill>
                  <a:schemeClr val="accent2"/>
                </a:solidFill>
              </a:defRPr>
            </a:lvl1pPr>
          </a:lstStyle>
          <a:p>
            <a:pPr lvl="0"/>
            <a:r>
              <a:rPr lang="en-US"/>
              <a:t>01</a:t>
            </a:r>
          </a:p>
        </p:txBody>
      </p:sp>
    </p:spTree>
    <p:extLst>
      <p:ext uri="{BB962C8B-B14F-4D97-AF65-F5344CB8AC3E}">
        <p14:creationId xmlns:p14="http://schemas.microsoft.com/office/powerpoint/2010/main" val="1398838824"/>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ase Study_Mockup">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52DE14-65C1-7956-7013-27CD9E260F56}"/>
              </a:ext>
            </a:extLst>
          </p:cNvPr>
          <p:cNvSpPr/>
          <p:nvPr userDrawn="1"/>
        </p:nvSpPr>
        <p:spPr bwMode="auto">
          <a:xfrm>
            <a:off x="0" y="0"/>
            <a:ext cx="2438400" cy="6858000"/>
          </a:xfrm>
          <a:prstGeom prst="rect">
            <a:avLst/>
          </a:prstGeom>
          <a:solidFill>
            <a:schemeClr val="accent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6" name="Text Placeholder 2">
            <a:extLst>
              <a:ext uri="{FF2B5EF4-FFF2-40B4-BE49-F238E27FC236}">
                <a16:creationId xmlns:a16="http://schemas.microsoft.com/office/drawing/2014/main" id="{79C365B7-BDA2-A1BA-99C3-FAE4F63E6178}"/>
              </a:ext>
            </a:extLst>
          </p:cNvPr>
          <p:cNvSpPr>
            <a:spLocks noGrp="1"/>
          </p:cNvSpPr>
          <p:nvPr>
            <p:ph type="body" sz="quarter" idx="17" hasCustomPrompt="1"/>
          </p:nvPr>
        </p:nvSpPr>
        <p:spPr>
          <a:xfrm>
            <a:off x="4365652" y="2286000"/>
            <a:ext cx="4784852" cy="3657600"/>
          </a:xfrm>
          <a:prstGeom prst="rect">
            <a:avLst/>
          </a:prstGeom>
        </p:spPr>
        <p:txBody>
          <a:bodyPr/>
          <a:lstStyle>
            <a:lvl1pPr>
              <a:lnSpc>
                <a:spcPts val="2000"/>
              </a:lnSpc>
              <a:defRPr sz="1400" b="0" i="0">
                <a:solidFill>
                  <a:schemeClr val="bg1"/>
                </a:solidFill>
                <a:latin typeface="Calibri Light" panose="020F0302020204030204" pitchFamily="34" charset="0"/>
                <a:cs typeface="Calibri Light" panose="020F0302020204030204" pitchFamily="34" charset="0"/>
              </a:defRPr>
            </a:lvl1pPr>
            <a:lvl2pPr>
              <a:buNone/>
              <a:defRPr/>
            </a:lvl2pPr>
            <a:lvl3pPr>
              <a:buNone/>
              <a:defRPr/>
            </a:lvl3pPr>
          </a:lstStyle>
          <a:p>
            <a:pPr lvl="0"/>
            <a:r>
              <a:rPr lang="en-US"/>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a:t>
            </a:r>
          </a:p>
        </p:txBody>
      </p:sp>
      <p:pic>
        <p:nvPicPr>
          <p:cNvPr id="11" name="Picture 10">
            <a:extLst>
              <a:ext uri="{FF2B5EF4-FFF2-40B4-BE49-F238E27FC236}">
                <a16:creationId xmlns:a16="http://schemas.microsoft.com/office/drawing/2014/main" id="{809CE349-346A-D8D6-57AD-5723D88B67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51" y="6416865"/>
            <a:ext cx="488145" cy="179465"/>
          </a:xfrm>
          <a:prstGeom prst="rect">
            <a:avLst/>
          </a:prstGeom>
        </p:spPr>
      </p:pic>
      <p:sp>
        <p:nvSpPr>
          <p:cNvPr id="3" name="Title 1">
            <a:extLst>
              <a:ext uri="{FF2B5EF4-FFF2-40B4-BE49-F238E27FC236}">
                <a16:creationId xmlns:a16="http://schemas.microsoft.com/office/drawing/2014/main" id="{39E35029-5964-C030-FE93-F157EF1D672E}"/>
              </a:ext>
            </a:extLst>
          </p:cNvPr>
          <p:cNvSpPr txBox="1">
            <a:spLocks/>
          </p:cNvSpPr>
          <p:nvPr userDrawn="1"/>
        </p:nvSpPr>
        <p:spPr>
          <a:xfrm>
            <a:off x="4365652" y="1688770"/>
            <a:ext cx="3474720" cy="338554"/>
          </a:xfrm>
          <a:prstGeom prst="rect">
            <a:avLst/>
          </a:prstGeom>
        </p:spPr>
        <p:txBody>
          <a:bodyPr lIns="0" tIns="0" rIns="0" bIns="0">
            <a:noAutofit/>
          </a:bodyPr>
          <a:lstStyle>
            <a:lvl1pPr lvl="0" indent="0">
              <a:lnSpc>
                <a:spcPct val="100000"/>
              </a:lnSpc>
              <a:spcBef>
                <a:spcPts val="0"/>
              </a:spcBef>
              <a:spcAft>
                <a:spcPts val="0"/>
              </a:spcAft>
              <a:buFont typeface="Arial" panose="020B0604020202020204" pitchFamily="34" charset="0"/>
              <a:buNone/>
              <a:defRPr lang="en-US" sz="2200" b="1" i="0" spc="0" dirty="0">
                <a:gradFill>
                  <a:gsLst>
                    <a:gs pos="0">
                      <a:schemeClr val="accent3"/>
                    </a:gs>
                    <a:gs pos="45000">
                      <a:schemeClr val="accent3"/>
                    </a:gs>
                    <a:gs pos="100000">
                      <a:schemeClr val="accent4"/>
                    </a:gs>
                  </a:gsLst>
                  <a:lin ang="1200000" scaled="0"/>
                </a:gradFill>
                <a:effectLst/>
                <a:latin typeface="+mj-lt"/>
                <a:ea typeface="Calibri" panose="020F0502020204030204" pitchFamily="34" charset="0"/>
                <a:cs typeface="Calibri" panose="020F0502020204030204" pitchFamily="34" charset="0"/>
              </a:defRPr>
            </a:lvl1pPr>
          </a:lstStyle>
          <a:p>
            <a:pPr lvl="0"/>
            <a:r>
              <a:rPr lang="en-US">
                <a:solidFill>
                  <a:schemeClr val="bg1"/>
                </a:solidFill>
              </a:rPr>
              <a:t>Title Goes Here</a:t>
            </a:r>
          </a:p>
        </p:txBody>
      </p:sp>
    </p:spTree>
    <p:extLst>
      <p:ext uri="{BB962C8B-B14F-4D97-AF65-F5344CB8AC3E}">
        <p14:creationId xmlns:p14="http://schemas.microsoft.com/office/powerpoint/2010/main" val="30605700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arr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7DFB89-A9BD-47AC-B57A-7869039229B5}"/>
              </a:ext>
            </a:extLst>
          </p:cNvPr>
          <p:cNvSpPr/>
          <p:nvPr userDrawn="1"/>
        </p:nvSpPr>
        <p:spPr bwMode="auto">
          <a:xfrm>
            <a:off x="0" y="0"/>
            <a:ext cx="3429000" cy="6858000"/>
          </a:xfrm>
          <a:prstGeom prst="rect">
            <a:avLst/>
          </a:prstGeom>
          <a:solidFill>
            <a:schemeClr val="accent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7" name="Picture Placeholder 2">
            <a:extLst>
              <a:ext uri="{FF2B5EF4-FFF2-40B4-BE49-F238E27FC236}">
                <a16:creationId xmlns:a16="http://schemas.microsoft.com/office/drawing/2014/main" id="{CE8FAB7B-4710-4747-B680-F6B4F0097B29}"/>
              </a:ext>
            </a:extLst>
          </p:cNvPr>
          <p:cNvSpPr>
            <a:spLocks noGrp="1"/>
          </p:cNvSpPr>
          <p:nvPr>
            <p:ph type="pic" sz="quarter" idx="16"/>
          </p:nvPr>
        </p:nvSpPr>
        <p:spPr>
          <a:xfrm>
            <a:off x="3429000" y="0"/>
            <a:ext cx="8763000" cy="6858000"/>
          </a:xfrm>
          <a:prstGeom prst="rect">
            <a:avLst/>
          </a:prstGeom>
        </p:spPr>
        <p:txBody>
          <a:bodyPr/>
          <a:lstStyle/>
          <a:p>
            <a:endParaRPr lang="en-US"/>
          </a:p>
        </p:txBody>
      </p:sp>
      <p:pic>
        <p:nvPicPr>
          <p:cNvPr id="13" name="Picture 12">
            <a:extLst>
              <a:ext uri="{FF2B5EF4-FFF2-40B4-BE49-F238E27FC236}">
                <a16:creationId xmlns:a16="http://schemas.microsoft.com/office/drawing/2014/main" id="{8CC0D0B5-8985-C0CF-E031-72C099F136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700" y="6416865"/>
            <a:ext cx="488145" cy="179465"/>
          </a:xfrm>
          <a:prstGeom prst="rect">
            <a:avLst/>
          </a:prstGeom>
        </p:spPr>
      </p:pic>
      <p:sp>
        <p:nvSpPr>
          <p:cNvPr id="6" name="Title 1">
            <a:extLst>
              <a:ext uri="{FF2B5EF4-FFF2-40B4-BE49-F238E27FC236}">
                <a16:creationId xmlns:a16="http://schemas.microsoft.com/office/drawing/2014/main" id="{A44169FF-3519-85C9-0F2D-26C1E7EAB350}"/>
              </a:ext>
            </a:extLst>
          </p:cNvPr>
          <p:cNvSpPr>
            <a:spLocks noGrp="1"/>
          </p:cNvSpPr>
          <p:nvPr>
            <p:ph type="title" hasCustomPrompt="1"/>
          </p:nvPr>
        </p:nvSpPr>
        <p:spPr>
          <a:xfrm>
            <a:off x="633632" y="722843"/>
            <a:ext cx="2618014" cy="338554"/>
          </a:xfrm>
          <a:prstGeom prst="rect">
            <a:avLst/>
          </a:prstGeom>
        </p:spPr>
        <p:txBody>
          <a:bodyPr lIns="0" tIns="0" rIns="0" bIns="0">
            <a:noAutofit/>
          </a:bodyPr>
          <a:lstStyle>
            <a:lvl1pPr>
              <a:defRPr lang="en-US" dirty="0">
                <a:solidFill>
                  <a:schemeClr val="bg1"/>
                </a:solidFill>
                <a:latin typeface="+mj-lt"/>
              </a:defRPr>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8" name="Text Placeholder 10">
            <a:extLst>
              <a:ext uri="{FF2B5EF4-FFF2-40B4-BE49-F238E27FC236}">
                <a16:creationId xmlns:a16="http://schemas.microsoft.com/office/drawing/2014/main" id="{5E92AB95-E16F-C12B-B3CB-DCDED8BB72C8}"/>
              </a:ext>
            </a:extLst>
          </p:cNvPr>
          <p:cNvSpPr>
            <a:spLocks noGrp="1"/>
          </p:cNvSpPr>
          <p:nvPr>
            <p:ph type="body" sz="quarter" idx="28" hasCustomPrompt="1"/>
          </p:nvPr>
        </p:nvSpPr>
        <p:spPr>
          <a:xfrm>
            <a:off x="633632" y="419100"/>
            <a:ext cx="2618014" cy="225706"/>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1443111052"/>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se Study-2/3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a:off x="0" y="0"/>
            <a:ext cx="4354513" cy="6858000"/>
          </a:xfrm>
          <a:prstGeom prst="rect">
            <a:avLst/>
          </a:prstGeom>
          <a:solidFill>
            <a:schemeClr val="accent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pic>
        <p:nvPicPr>
          <p:cNvPr id="5" name="Picture 4">
            <a:extLst>
              <a:ext uri="{FF2B5EF4-FFF2-40B4-BE49-F238E27FC236}">
                <a16:creationId xmlns:a16="http://schemas.microsoft.com/office/drawing/2014/main" id="{F4D0723C-92A3-529E-5B7C-80EDBC262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700" y="6416865"/>
            <a:ext cx="488145" cy="179465"/>
          </a:xfrm>
          <a:prstGeom prst="rect">
            <a:avLst/>
          </a:prstGeom>
        </p:spPr>
      </p:pic>
      <p:sp>
        <p:nvSpPr>
          <p:cNvPr id="6" name="Title 1">
            <a:extLst>
              <a:ext uri="{FF2B5EF4-FFF2-40B4-BE49-F238E27FC236}">
                <a16:creationId xmlns:a16="http://schemas.microsoft.com/office/drawing/2014/main" id="{D80312C7-4EE9-90CF-47E1-087BF0744BD8}"/>
              </a:ext>
            </a:extLst>
          </p:cNvPr>
          <p:cNvSpPr>
            <a:spLocks noGrp="1"/>
          </p:cNvSpPr>
          <p:nvPr>
            <p:ph type="title" hasCustomPrompt="1"/>
          </p:nvPr>
        </p:nvSpPr>
        <p:spPr>
          <a:xfrm>
            <a:off x="633632" y="722843"/>
            <a:ext cx="3474720" cy="338554"/>
          </a:xfrm>
          <a:prstGeom prst="rect">
            <a:avLst/>
          </a:prstGeom>
        </p:spPr>
        <p:txBody>
          <a:bodyPr lIns="0" tIns="0" rIns="0" bIns="0">
            <a:noAutofit/>
          </a:bodyPr>
          <a:lstStyle>
            <a:lvl1pPr>
              <a:defRPr lang="en-US" dirty="0">
                <a:solidFill>
                  <a:schemeClr val="bg1"/>
                </a:solidFill>
                <a:latin typeface="+mj-lt"/>
              </a:defRPr>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7" name="Text Placeholder 10">
            <a:extLst>
              <a:ext uri="{FF2B5EF4-FFF2-40B4-BE49-F238E27FC236}">
                <a16:creationId xmlns:a16="http://schemas.microsoft.com/office/drawing/2014/main" id="{1B4920DC-0C83-DBD1-A7BA-450D741C9E1C}"/>
              </a:ext>
            </a:extLst>
          </p:cNvPr>
          <p:cNvSpPr>
            <a:spLocks noGrp="1"/>
          </p:cNvSpPr>
          <p:nvPr>
            <p:ph type="body" sz="quarter" idx="28" hasCustomPrompt="1"/>
          </p:nvPr>
        </p:nvSpPr>
        <p:spPr>
          <a:xfrm>
            <a:off x="633632" y="419100"/>
            <a:ext cx="3474720" cy="225706"/>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3709407116"/>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ase Study_Mockup_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A393A3-BED5-A4B8-2CC9-68028E8F7DD4}"/>
              </a:ext>
            </a:extLst>
          </p:cNvPr>
          <p:cNvSpPr/>
          <p:nvPr userDrawn="1"/>
        </p:nvSpPr>
        <p:spPr bwMode="auto">
          <a:xfrm>
            <a:off x="0" y="0"/>
            <a:ext cx="7156450" cy="6858000"/>
          </a:xfrm>
          <a:prstGeom prst="rect">
            <a:avLst/>
          </a:prstGeom>
          <a:solidFill>
            <a:schemeClr val="accent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pic>
        <p:nvPicPr>
          <p:cNvPr id="5" name="Picture 4">
            <a:extLst>
              <a:ext uri="{FF2B5EF4-FFF2-40B4-BE49-F238E27FC236}">
                <a16:creationId xmlns:a16="http://schemas.microsoft.com/office/drawing/2014/main" id="{F7B52ADC-08BB-44B3-7F3D-505CD63B75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699" y="6416865"/>
            <a:ext cx="488145" cy="179465"/>
          </a:xfrm>
          <a:prstGeom prst="rect">
            <a:avLst/>
          </a:prstGeom>
        </p:spPr>
      </p:pic>
      <p:sp>
        <p:nvSpPr>
          <p:cNvPr id="3" name="Title 1">
            <a:extLst>
              <a:ext uri="{FF2B5EF4-FFF2-40B4-BE49-F238E27FC236}">
                <a16:creationId xmlns:a16="http://schemas.microsoft.com/office/drawing/2014/main" id="{F73605A9-1E62-45FD-73A7-1EA66A44C762}"/>
              </a:ext>
            </a:extLst>
          </p:cNvPr>
          <p:cNvSpPr>
            <a:spLocks noGrp="1"/>
          </p:cNvSpPr>
          <p:nvPr>
            <p:ph type="title" hasCustomPrompt="1"/>
          </p:nvPr>
        </p:nvSpPr>
        <p:spPr>
          <a:xfrm>
            <a:off x="633632" y="722843"/>
            <a:ext cx="3474720" cy="338554"/>
          </a:xfrm>
          <a:prstGeom prst="rect">
            <a:avLst/>
          </a:prstGeom>
        </p:spPr>
        <p:txBody>
          <a:bodyPr lIns="0" tIns="0" rIns="0" bIns="0">
            <a:noAutofit/>
          </a:bodyPr>
          <a:lstStyle>
            <a:lvl1pPr>
              <a:defRPr lang="en-US" dirty="0">
                <a:solidFill>
                  <a:schemeClr val="bg1"/>
                </a:solidFill>
                <a:latin typeface="+mj-lt"/>
              </a:defRPr>
            </a:lvl1pPr>
          </a:lstStyle>
          <a:p>
            <a:pPr marL="0" lvl="0" indent="0">
              <a:spcBef>
                <a:spcPts val="0"/>
              </a:spcBef>
              <a:spcAft>
                <a:spcPts val="0"/>
              </a:spcAft>
              <a:buFont typeface="Arial" panose="020B0604020202020204" pitchFamily="34" charset="0"/>
            </a:pPr>
            <a:r>
              <a:rPr lang="en-US">
                <a:effectLst/>
              </a:rPr>
              <a:t>Title Goes Here</a:t>
            </a:r>
            <a:endParaRPr lang="en-US"/>
          </a:p>
        </p:txBody>
      </p:sp>
      <p:sp>
        <p:nvSpPr>
          <p:cNvPr id="4" name="Text Placeholder 10">
            <a:extLst>
              <a:ext uri="{FF2B5EF4-FFF2-40B4-BE49-F238E27FC236}">
                <a16:creationId xmlns:a16="http://schemas.microsoft.com/office/drawing/2014/main" id="{E0308101-6824-4317-B732-39B094E4FA53}"/>
              </a:ext>
            </a:extLst>
          </p:cNvPr>
          <p:cNvSpPr>
            <a:spLocks noGrp="1"/>
          </p:cNvSpPr>
          <p:nvPr>
            <p:ph type="body" sz="quarter" idx="28" hasCustomPrompt="1"/>
          </p:nvPr>
        </p:nvSpPr>
        <p:spPr>
          <a:xfrm>
            <a:off x="633632" y="419100"/>
            <a:ext cx="3474720" cy="225706"/>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10888596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FD4578C-8BBA-DD7F-1D7F-67C3334C4001}"/>
              </a:ext>
            </a:extLst>
          </p:cNvPr>
          <p:cNvSpPr>
            <a:spLocks noGrp="1"/>
          </p:cNvSpPr>
          <p:nvPr>
            <p:ph type="pic" sz="quarter" idx="12"/>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4263364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4745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01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4870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7783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2B93596-9EFA-D1CF-1891-B79E8C134296}"/>
              </a:ext>
            </a:extLst>
          </p:cNvPr>
          <p:cNvSpPr>
            <a:spLocks noGrp="1"/>
          </p:cNvSpPr>
          <p:nvPr>
            <p:ph type="body" sz="quarter" idx="12"/>
          </p:nvPr>
        </p:nvSpPr>
        <p:spPr>
          <a:xfrm>
            <a:off x="6008594" y="1585875"/>
            <a:ext cx="3827462" cy="257250"/>
          </a:xfrm>
          <a:prstGeom prst="rect">
            <a:avLst/>
          </a:prstGeom>
        </p:spPr>
        <p:txBody>
          <a:bodyPr/>
          <a:lstStyle>
            <a:lvl1pPr>
              <a:defRPr sz="1600" b="0" i="0">
                <a:latin typeface="Calibri" panose="020F0502020204030204" pitchFamily="34" charset="0"/>
                <a:cs typeface="Calibri" panose="020F0502020204030204" pitchFamily="34" charset="0"/>
              </a:defRPr>
            </a:lvl1pPr>
          </a:lstStyle>
          <a:p>
            <a:r>
              <a:rPr lang="en-US"/>
              <a:t>For more information, contact</a:t>
            </a:r>
          </a:p>
        </p:txBody>
      </p:sp>
      <p:sp>
        <p:nvSpPr>
          <p:cNvPr id="7" name="Text Placeholder 3">
            <a:extLst>
              <a:ext uri="{FF2B5EF4-FFF2-40B4-BE49-F238E27FC236}">
                <a16:creationId xmlns:a16="http://schemas.microsoft.com/office/drawing/2014/main" id="{6FDC7A20-9DDC-243D-12E0-D419647A673B}"/>
              </a:ext>
            </a:extLst>
          </p:cNvPr>
          <p:cNvSpPr>
            <a:spLocks noGrp="1"/>
          </p:cNvSpPr>
          <p:nvPr>
            <p:ph type="body" sz="quarter" idx="13"/>
          </p:nvPr>
        </p:nvSpPr>
        <p:spPr>
          <a:xfrm>
            <a:off x="6008594" y="2359058"/>
            <a:ext cx="3827462" cy="289438"/>
          </a:xfrm>
          <a:prstGeom prst="rect">
            <a:avLst/>
          </a:prstGeom>
        </p:spPr>
        <p:txBody>
          <a:bodyPr/>
          <a:lstStyle>
            <a:lvl1pPr>
              <a:defRPr sz="1800" b="1" i="0">
                <a:solidFill>
                  <a:schemeClr val="accent2"/>
                </a:solidFill>
                <a:latin typeface="Calibri" panose="020F0502020204030204" pitchFamily="34" charset="0"/>
                <a:cs typeface="Calibri" panose="020F0502020204030204" pitchFamily="34" charset="0"/>
              </a:defRPr>
            </a:lvl1pPr>
          </a:lstStyle>
          <a:p>
            <a:r>
              <a:rPr lang="en-US"/>
              <a:t>Name</a:t>
            </a:r>
          </a:p>
        </p:txBody>
      </p:sp>
      <p:sp>
        <p:nvSpPr>
          <p:cNvPr id="8" name="Text Placeholder 4">
            <a:extLst>
              <a:ext uri="{FF2B5EF4-FFF2-40B4-BE49-F238E27FC236}">
                <a16:creationId xmlns:a16="http://schemas.microsoft.com/office/drawing/2014/main" id="{DF0BB83A-8F61-9449-F88A-D14428FB92FB}"/>
              </a:ext>
            </a:extLst>
          </p:cNvPr>
          <p:cNvSpPr>
            <a:spLocks noGrp="1"/>
          </p:cNvSpPr>
          <p:nvPr>
            <p:ph type="body" sz="quarter" idx="14"/>
          </p:nvPr>
        </p:nvSpPr>
        <p:spPr>
          <a:xfrm>
            <a:off x="6008594" y="2744373"/>
            <a:ext cx="3827462" cy="225126"/>
          </a:xfrm>
          <a:prstGeom prst="rect">
            <a:avLst/>
          </a:prstGeom>
        </p:spPr>
        <p:txBody>
          <a:bodyPr/>
          <a:lstStyle>
            <a:lvl1pPr>
              <a:defRPr sz="1400" b="0" i="0">
                <a:solidFill>
                  <a:schemeClr val="accent2"/>
                </a:solidFill>
                <a:latin typeface="Calibri Light" panose="020F0302020204030204" pitchFamily="34" charset="0"/>
                <a:cs typeface="Calibri Light" panose="020F0302020204030204" pitchFamily="34" charset="0"/>
              </a:defRPr>
            </a:lvl1pPr>
          </a:lstStyle>
          <a:p>
            <a:r>
              <a:rPr lang="en-US"/>
              <a:t>Position title</a:t>
            </a:r>
          </a:p>
        </p:txBody>
      </p:sp>
      <p:sp>
        <p:nvSpPr>
          <p:cNvPr id="9" name="Text Placeholder 5">
            <a:extLst>
              <a:ext uri="{FF2B5EF4-FFF2-40B4-BE49-F238E27FC236}">
                <a16:creationId xmlns:a16="http://schemas.microsoft.com/office/drawing/2014/main" id="{928CEB9B-E281-2F84-4094-6D6C75AE1667}"/>
              </a:ext>
            </a:extLst>
          </p:cNvPr>
          <p:cNvSpPr>
            <a:spLocks noGrp="1"/>
          </p:cNvSpPr>
          <p:nvPr>
            <p:ph type="body" sz="quarter" idx="15"/>
          </p:nvPr>
        </p:nvSpPr>
        <p:spPr>
          <a:xfrm>
            <a:off x="6008594" y="3273458"/>
            <a:ext cx="3827462" cy="225126"/>
          </a:xfrm>
          <a:prstGeom prst="rect">
            <a:avLst/>
          </a:prstGeom>
        </p:spPr>
        <p:txBody>
          <a:bodyPr/>
          <a:lstStyle>
            <a:lvl1pPr>
              <a:defRPr sz="1400" b="0" i="0">
                <a:latin typeface="Calibri Light" panose="020F0302020204030204" pitchFamily="34" charset="0"/>
                <a:cs typeface="Calibri Light" panose="020F0302020204030204" pitchFamily="34" charset="0"/>
              </a:defRPr>
            </a:lvl1pPr>
          </a:lstStyle>
          <a:p>
            <a:r>
              <a:rPr lang="en-US"/>
              <a:t>Insert email</a:t>
            </a:r>
          </a:p>
        </p:txBody>
      </p:sp>
      <p:sp>
        <p:nvSpPr>
          <p:cNvPr id="10" name="Text Placeholder 6">
            <a:extLst>
              <a:ext uri="{FF2B5EF4-FFF2-40B4-BE49-F238E27FC236}">
                <a16:creationId xmlns:a16="http://schemas.microsoft.com/office/drawing/2014/main" id="{4B5D4FBD-9119-A47E-823E-8468ED6CF450}"/>
              </a:ext>
            </a:extLst>
          </p:cNvPr>
          <p:cNvSpPr>
            <a:spLocks noGrp="1"/>
          </p:cNvSpPr>
          <p:nvPr>
            <p:ph type="body" sz="quarter" idx="16"/>
          </p:nvPr>
        </p:nvSpPr>
        <p:spPr>
          <a:xfrm>
            <a:off x="6008594" y="3560388"/>
            <a:ext cx="3827462" cy="225126"/>
          </a:xfrm>
          <a:prstGeom prst="rect">
            <a:avLst/>
          </a:prstGeom>
        </p:spPr>
        <p:txBody>
          <a:bodyPr/>
          <a:lstStyle>
            <a:lvl1pPr>
              <a:defRPr sz="1400" b="0" i="0">
                <a:latin typeface="Calibri Light" panose="020F0302020204030204" pitchFamily="34" charset="0"/>
                <a:cs typeface="Calibri Light" panose="020F0302020204030204" pitchFamily="34" charset="0"/>
              </a:defRPr>
            </a:lvl1pPr>
          </a:lstStyle>
          <a:p>
            <a:r>
              <a:rPr lang="en-US"/>
              <a:t>+1 000 000 000</a:t>
            </a:r>
          </a:p>
        </p:txBody>
      </p:sp>
      <p:sp>
        <p:nvSpPr>
          <p:cNvPr id="11" name="Text Placeholder 7">
            <a:extLst>
              <a:ext uri="{FF2B5EF4-FFF2-40B4-BE49-F238E27FC236}">
                <a16:creationId xmlns:a16="http://schemas.microsoft.com/office/drawing/2014/main" id="{C67B81F6-EE7E-69A9-E411-F7C52303401A}"/>
              </a:ext>
            </a:extLst>
          </p:cNvPr>
          <p:cNvSpPr>
            <a:spLocks noGrp="1"/>
          </p:cNvSpPr>
          <p:nvPr>
            <p:ph type="body" sz="quarter" idx="17"/>
          </p:nvPr>
        </p:nvSpPr>
        <p:spPr>
          <a:xfrm>
            <a:off x="6008594" y="4117149"/>
            <a:ext cx="3827462" cy="1173078"/>
          </a:xfrm>
          <a:prstGeom prst="rect">
            <a:avLst/>
          </a:prstGeom>
        </p:spPr>
        <p:txBody>
          <a:bodyPr/>
          <a:lstStyle>
            <a:lvl1pPr>
              <a:defRPr sz="1400" b="0" i="0">
                <a:latin typeface="Calibri Light" panose="020F0302020204030204" pitchFamily="34" charset="0"/>
                <a:cs typeface="Calibri Light" panose="020F0302020204030204" pitchFamily="34" charset="0"/>
              </a:defRPr>
            </a:lvl1pPr>
          </a:lstStyle>
          <a:p>
            <a:r>
              <a:rPr lang="en-US"/>
              <a:t>Address Line 1</a:t>
            </a:r>
          </a:p>
          <a:p>
            <a:r>
              <a:rPr lang="en-US"/>
              <a:t>Address Line 2</a:t>
            </a:r>
          </a:p>
          <a:p>
            <a:r>
              <a:rPr lang="en-US"/>
              <a:t>Zip Code</a:t>
            </a:r>
          </a:p>
          <a:p>
            <a:r>
              <a:rPr lang="en-US"/>
              <a:t>Country</a:t>
            </a:r>
          </a:p>
        </p:txBody>
      </p:sp>
      <p:sp>
        <p:nvSpPr>
          <p:cNvPr id="12" name="Title 2">
            <a:extLst>
              <a:ext uri="{FF2B5EF4-FFF2-40B4-BE49-F238E27FC236}">
                <a16:creationId xmlns:a16="http://schemas.microsoft.com/office/drawing/2014/main" id="{7D40B0A2-8366-4164-6D42-A15D2F6F574B}"/>
              </a:ext>
            </a:extLst>
          </p:cNvPr>
          <p:cNvSpPr>
            <a:spLocks noGrp="1"/>
          </p:cNvSpPr>
          <p:nvPr>
            <p:ph type="title" hasCustomPrompt="1"/>
          </p:nvPr>
        </p:nvSpPr>
        <p:spPr>
          <a:xfrm>
            <a:off x="647700" y="1353882"/>
            <a:ext cx="4220135" cy="1107996"/>
          </a:xfrm>
          <a:prstGeom prst="rect">
            <a:avLst/>
          </a:prstGeom>
        </p:spPr>
        <p:txBody>
          <a:bodyPr wrap="square">
            <a:spAutoFit/>
          </a:bodyPr>
          <a:lstStyle>
            <a:lvl1pPr>
              <a:defRPr sz="7200" b="0" i="0">
                <a:gradFill>
                  <a:gsLst>
                    <a:gs pos="0">
                      <a:srgbClr val="00F6FF"/>
                    </a:gs>
                    <a:gs pos="56000">
                      <a:srgbClr val="00FFF0"/>
                    </a:gs>
                    <a:gs pos="100000">
                      <a:srgbClr val="B896FF"/>
                    </a:gs>
                  </a:gsLst>
                  <a:lin ang="0" scaled="0"/>
                </a:gradFill>
                <a:latin typeface="Calibri" panose="020F0502020204030204" pitchFamily="34" charset="0"/>
                <a:cs typeface="Calibri" panose="020F0502020204030204" pitchFamily="34" charset="0"/>
              </a:defRPr>
            </a:lvl1pPr>
          </a:lstStyle>
          <a:p>
            <a:r>
              <a:rPr lang="en-US"/>
              <a:t>Thank you!</a:t>
            </a:r>
          </a:p>
        </p:txBody>
      </p:sp>
      <p:cxnSp>
        <p:nvCxnSpPr>
          <p:cNvPr id="16" name="Straight Connector 15">
            <a:extLst>
              <a:ext uri="{FF2B5EF4-FFF2-40B4-BE49-F238E27FC236}">
                <a16:creationId xmlns:a16="http://schemas.microsoft.com/office/drawing/2014/main" id="{32A2464A-FAB8-9787-5897-30B871357252}"/>
              </a:ext>
            </a:extLst>
          </p:cNvPr>
          <p:cNvCxnSpPr>
            <a:cxnSpLocks/>
          </p:cNvCxnSpPr>
          <p:nvPr userDrawn="1"/>
        </p:nvCxnSpPr>
        <p:spPr>
          <a:xfrm>
            <a:off x="6008594" y="1981200"/>
            <a:ext cx="6248400"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544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_Header_Photo">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0EFDF222-F5FF-C5FC-328A-D041866005E2}"/>
              </a:ext>
            </a:extLst>
          </p:cNvPr>
          <p:cNvSpPr>
            <a:spLocks noGrp="1"/>
          </p:cNvSpPr>
          <p:nvPr>
            <p:ph type="title" hasCustomPrompt="1"/>
          </p:nvPr>
        </p:nvSpPr>
        <p:spPr>
          <a:xfrm>
            <a:off x="635825" y="1793240"/>
            <a:ext cx="5640805" cy="923330"/>
          </a:xfrm>
          <a:prstGeom prst="rect">
            <a:avLst/>
          </a:prstGeom>
        </p:spPr>
        <p:txBody>
          <a:bodyPr wrap="square">
            <a:spAutoFit/>
          </a:bodyPr>
          <a:lstStyle>
            <a:lvl1pPr>
              <a:defRPr sz="6000" b="0" i="0">
                <a:solidFill>
                  <a:schemeClr val="bg1"/>
                </a:solidFill>
                <a:latin typeface="Calibri Light" panose="020F0302020204030204" pitchFamily="34" charset="0"/>
                <a:cs typeface="Calibri Light" panose="020F0302020204030204" pitchFamily="34" charset="0"/>
              </a:defRPr>
            </a:lvl1pPr>
          </a:lstStyle>
          <a:p>
            <a:r>
              <a:rPr lang="en-US"/>
              <a:t>Section Header</a:t>
            </a:r>
          </a:p>
        </p:txBody>
      </p:sp>
      <p:sp>
        <p:nvSpPr>
          <p:cNvPr id="10" name="Text Placeholder 4">
            <a:extLst>
              <a:ext uri="{FF2B5EF4-FFF2-40B4-BE49-F238E27FC236}">
                <a16:creationId xmlns:a16="http://schemas.microsoft.com/office/drawing/2014/main" id="{00F545EE-05C3-C60B-A33C-54CA3165B80C}"/>
              </a:ext>
            </a:extLst>
          </p:cNvPr>
          <p:cNvSpPr>
            <a:spLocks noGrp="1"/>
          </p:cNvSpPr>
          <p:nvPr>
            <p:ph type="body" sz="quarter" idx="10" hasCustomPrompt="1"/>
          </p:nvPr>
        </p:nvSpPr>
        <p:spPr>
          <a:xfrm>
            <a:off x="635825" y="1336040"/>
            <a:ext cx="498928" cy="307777"/>
          </a:xfrm>
          <a:prstGeom prst="rect">
            <a:avLst/>
          </a:prstGeom>
        </p:spPr>
        <p:txBody>
          <a:bodyPr wrap="square" anchor="t" anchorCtr="0">
            <a:spAutoFit/>
          </a:bodyPr>
          <a:lstStyle>
            <a:lvl1pPr algn="l">
              <a:defRPr sz="2000" b="1">
                <a:solidFill>
                  <a:schemeClr val="accent2"/>
                </a:solidFill>
              </a:defRPr>
            </a:lvl1pPr>
          </a:lstStyle>
          <a:p>
            <a:pPr lvl="0"/>
            <a:r>
              <a:rPr lang="en-US"/>
              <a:t>01</a:t>
            </a:r>
          </a:p>
        </p:txBody>
      </p:sp>
      <p:sp>
        <p:nvSpPr>
          <p:cNvPr id="26" name="Text Placeholder 4">
            <a:extLst>
              <a:ext uri="{FF2B5EF4-FFF2-40B4-BE49-F238E27FC236}">
                <a16:creationId xmlns:a16="http://schemas.microsoft.com/office/drawing/2014/main" id="{041C214B-0929-47F1-0881-0584DE92D4E2}"/>
              </a:ext>
            </a:extLst>
          </p:cNvPr>
          <p:cNvSpPr>
            <a:spLocks noGrp="1"/>
          </p:cNvSpPr>
          <p:nvPr>
            <p:ph type="body" sz="quarter" idx="16" hasCustomPrompt="1"/>
          </p:nvPr>
        </p:nvSpPr>
        <p:spPr>
          <a:xfrm>
            <a:off x="635825" y="3126991"/>
            <a:ext cx="4554537" cy="276999"/>
          </a:xfrm>
          <a:prstGeom prst="rect">
            <a:avLst/>
          </a:prstGeom>
        </p:spPr>
        <p:txBody>
          <a:bodyPr wrap="square" anchor="t" anchorCtr="0">
            <a:spAutoFit/>
          </a:bodyPr>
          <a:lstStyle>
            <a:lvl1pPr>
              <a:defRPr sz="1800" b="0" i="0">
                <a:latin typeface="Calibri Light" panose="020F0302020204030204" pitchFamily="34" charset="0"/>
                <a:cs typeface="Calibri Light" panose="020F0302020204030204" pitchFamily="34" charset="0"/>
              </a:defRPr>
            </a:lvl1pPr>
          </a:lstStyle>
          <a:p>
            <a:pPr lvl="0"/>
            <a:r>
              <a:rPr lang="en-US"/>
              <a:t>Section description</a:t>
            </a:r>
          </a:p>
        </p:txBody>
      </p:sp>
      <p:sp>
        <p:nvSpPr>
          <p:cNvPr id="3" name="Picture Placeholder 2">
            <a:extLst>
              <a:ext uri="{FF2B5EF4-FFF2-40B4-BE49-F238E27FC236}">
                <a16:creationId xmlns:a16="http://schemas.microsoft.com/office/drawing/2014/main" id="{79C487BF-0EFB-7D6C-3495-E817AE08A6AD}"/>
              </a:ext>
            </a:extLst>
          </p:cNvPr>
          <p:cNvSpPr>
            <a:spLocks noGrp="1"/>
          </p:cNvSpPr>
          <p:nvPr>
            <p:ph type="pic" sz="quarter" idx="24"/>
          </p:nvPr>
        </p:nvSpPr>
        <p:spPr>
          <a:xfrm>
            <a:off x="7202904" y="0"/>
            <a:ext cx="4989095" cy="6858000"/>
          </a:xfrm>
          <a:prstGeom prst="rect">
            <a:avLst/>
          </a:prstGeom>
        </p:spPr>
        <p:txBody>
          <a:bodyPr/>
          <a:lstStyle/>
          <a:p>
            <a:endParaRPr lang="en-US"/>
          </a:p>
        </p:txBody>
      </p:sp>
    </p:spTree>
    <p:extLst>
      <p:ext uri="{BB962C8B-B14F-4D97-AF65-F5344CB8AC3E}">
        <p14:creationId xmlns:p14="http://schemas.microsoft.com/office/powerpoint/2010/main" val="3361284178"/>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ank_you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C487BF-0EFB-7D6C-3495-E817AE08A6AD}"/>
              </a:ext>
            </a:extLst>
          </p:cNvPr>
          <p:cNvSpPr>
            <a:spLocks noGrp="1"/>
          </p:cNvSpPr>
          <p:nvPr>
            <p:ph type="pic" sz="quarter" idx="24"/>
          </p:nvPr>
        </p:nvSpPr>
        <p:spPr>
          <a:xfrm>
            <a:off x="6096000" y="0"/>
            <a:ext cx="6096000" cy="6858000"/>
          </a:xfrm>
          <a:prstGeom prst="rect">
            <a:avLst/>
          </a:prstGeom>
        </p:spPr>
        <p:txBody>
          <a:bodyPr/>
          <a:lstStyle/>
          <a:p>
            <a:endParaRPr lang="en-US"/>
          </a:p>
        </p:txBody>
      </p:sp>
      <p:sp>
        <p:nvSpPr>
          <p:cNvPr id="2" name="Title 2">
            <a:extLst>
              <a:ext uri="{FF2B5EF4-FFF2-40B4-BE49-F238E27FC236}">
                <a16:creationId xmlns:a16="http://schemas.microsoft.com/office/drawing/2014/main" id="{C4526B2C-80FA-F150-338B-DB03C5073388}"/>
              </a:ext>
            </a:extLst>
          </p:cNvPr>
          <p:cNvSpPr>
            <a:spLocks noGrp="1"/>
          </p:cNvSpPr>
          <p:nvPr>
            <p:ph type="title" hasCustomPrompt="1"/>
          </p:nvPr>
        </p:nvSpPr>
        <p:spPr>
          <a:xfrm>
            <a:off x="647700" y="1035424"/>
            <a:ext cx="4648200" cy="1107996"/>
          </a:xfrm>
          <a:prstGeom prst="rect">
            <a:avLst/>
          </a:prstGeom>
        </p:spPr>
        <p:txBody>
          <a:bodyPr wrap="square" lIns="0" tIns="0" rIns="0" bIns="0">
            <a:spAutoFit/>
          </a:bodyPr>
          <a:lstStyle>
            <a:lvl1pPr>
              <a:defRPr lang="en-US" sz="7200" b="0">
                <a:gradFill>
                  <a:gsLst>
                    <a:gs pos="0">
                      <a:srgbClr val="00F6FF"/>
                    </a:gs>
                    <a:gs pos="56000">
                      <a:srgbClr val="00FFF0"/>
                    </a:gs>
                    <a:gs pos="100000">
                      <a:srgbClr val="B896FF"/>
                    </a:gs>
                  </a:gsLst>
                  <a:lin ang="0" scaled="0"/>
                </a:gradFill>
              </a:defRPr>
            </a:lvl1pPr>
          </a:lstStyle>
          <a:p>
            <a:pPr lvl="0"/>
            <a:r>
              <a:rPr lang="en-US"/>
              <a:t>Thank you!</a:t>
            </a:r>
          </a:p>
        </p:txBody>
      </p:sp>
      <p:sp>
        <p:nvSpPr>
          <p:cNvPr id="5" name="Text Placeholder 2">
            <a:extLst>
              <a:ext uri="{FF2B5EF4-FFF2-40B4-BE49-F238E27FC236}">
                <a16:creationId xmlns:a16="http://schemas.microsoft.com/office/drawing/2014/main" id="{7AF9CC8A-BAB0-4529-6083-A3D7F01CE458}"/>
              </a:ext>
            </a:extLst>
          </p:cNvPr>
          <p:cNvSpPr>
            <a:spLocks noGrp="1"/>
          </p:cNvSpPr>
          <p:nvPr>
            <p:ph type="body" sz="quarter" idx="12"/>
          </p:nvPr>
        </p:nvSpPr>
        <p:spPr>
          <a:xfrm>
            <a:off x="647700" y="2540616"/>
            <a:ext cx="3827462" cy="257250"/>
          </a:xfrm>
          <a:prstGeom prst="rect">
            <a:avLst/>
          </a:prstGeom>
        </p:spPr>
        <p:txBody>
          <a:bodyPr/>
          <a:lstStyle>
            <a:lvl1pPr>
              <a:defRPr sz="1600" b="0" i="0">
                <a:latin typeface="Calibri" panose="020F0502020204030204" pitchFamily="34" charset="0"/>
                <a:cs typeface="Calibri" panose="020F0502020204030204" pitchFamily="34" charset="0"/>
              </a:defRPr>
            </a:lvl1pPr>
          </a:lstStyle>
          <a:p>
            <a:r>
              <a:rPr lang="en-US"/>
              <a:t>For more information, contact</a:t>
            </a:r>
          </a:p>
        </p:txBody>
      </p:sp>
      <p:sp>
        <p:nvSpPr>
          <p:cNvPr id="6" name="Text Placeholder 3">
            <a:extLst>
              <a:ext uri="{FF2B5EF4-FFF2-40B4-BE49-F238E27FC236}">
                <a16:creationId xmlns:a16="http://schemas.microsoft.com/office/drawing/2014/main" id="{25054708-622B-37B7-6E33-486A71C9526E}"/>
              </a:ext>
            </a:extLst>
          </p:cNvPr>
          <p:cNvSpPr>
            <a:spLocks noGrp="1"/>
          </p:cNvSpPr>
          <p:nvPr>
            <p:ph type="body" sz="quarter" idx="13"/>
          </p:nvPr>
        </p:nvSpPr>
        <p:spPr>
          <a:xfrm>
            <a:off x="647700" y="3313799"/>
            <a:ext cx="3827462" cy="289438"/>
          </a:xfrm>
          <a:prstGeom prst="rect">
            <a:avLst/>
          </a:prstGeom>
        </p:spPr>
        <p:txBody>
          <a:bodyPr/>
          <a:lstStyle>
            <a:lvl1pPr>
              <a:defRPr sz="1800" b="1" i="0">
                <a:solidFill>
                  <a:schemeClr val="accent2"/>
                </a:solidFill>
                <a:latin typeface="Calibri" panose="020F0502020204030204" pitchFamily="34" charset="0"/>
                <a:cs typeface="Calibri" panose="020F0502020204030204" pitchFamily="34" charset="0"/>
              </a:defRPr>
            </a:lvl1pPr>
          </a:lstStyle>
          <a:p>
            <a:r>
              <a:rPr lang="en-US"/>
              <a:t>Name</a:t>
            </a:r>
          </a:p>
        </p:txBody>
      </p:sp>
      <p:sp>
        <p:nvSpPr>
          <p:cNvPr id="7" name="Text Placeholder 4">
            <a:extLst>
              <a:ext uri="{FF2B5EF4-FFF2-40B4-BE49-F238E27FC236}">
                <a16:creationId xmlns:a16="http://schemas.microsoft.com/office/drawing/2014/main" id="{756D2A3F-CCA1-F399-D035-1BB32FED6345}"/>
              </a:ext>
            </a:extLst>
          </p:cNvPr>
          <p:cNvSpPr>
            <a:spLocks noGrp="1"/>
          </p:cNvSpPr>
          <p:nvPr>
            <p:ph type="body" sz="quarter" idx="14"/>
          </p:nvPr>
        </p:nvSpPr>
        <p:spPr>
          <a:xfrm>
            <a:off x="647700" y="3672220"/>
            <a:ext cx="3827462" cy="225126"/>
          </a:xfrm>
          <a:prstGeom prst="rect">
            <a:avLst/>
          </a:prstGeom>
        </p:spPr>
        <p:txBody>
          <a:bodyPr/>
          <a:lstStyle>
            <a:lvl1pPr>
              <a:defRPr sz="1400" b="0" i="0">
                <a:solidFill>
                  <a:schemeClr val="accent2"/>
                </a:solidFill>
                <a:latin typeface="Calibri Light" panose="020F0302020204030204" pitchFamily="34" charset="0"/>
                <a:cs typeface="Calibri Light" panose="020F0302020204030204" pitchFamily="34" charset="0"/>
              </a:defRPr>
            </a:lvl1pPr>
          </a:lstStyle>
          <a:p>
            <a:r>
              <a:rPr lang="en-US"/>
              <a:t>Position title</a:t>
            </a:r>
          </a:p>
        </p:txBody>
      </p:sp>
      <p:sp>
        <p:nvSpPr>
          <p:cNvPr id="8" name="Text Placeholder 5">
            <a:extLst>
              <a:ext uri="{FF2B5EF4-FFF2-40B4-BE49-F238E27FC236}">
                <a16:creationId xmlns:a16="http://schemas.microsoft.com/office/drawing/2014/main" id="{D50C7B71-5C80-8C3A-B66C-42F7296EB9CC}"/>
              </a:ext>
            </a:extLst>
          </p:cNvPr>
          <p:cNvSpPr>
            <a:spLocks noGrp="1"/>
          </p:cNvSpPr>
          <p:nvPr>
            <p:ph type="body" sz="quarter" idx="15"/>
          </p:nvPr>
        </p:nvSpPr>
        <p:spPr>
          <a:xfrm>
            <a:off x="647700" y="4201305"/>
            <a:ext cx="3827462" cy="225126"/>
          </a:xfrm>
          <a:prstGeom prst="rect">
            <a:avLst/>
          </a:prstGeom>
        </p:spPr>
        <p:txBody>
          <a:bodyPr/>
          <a:lstStyle>
            <a:lvl1pPr>
              <a:defRPr sz="1400" b="0" i="0">
                <a:latin typeface="Calibri Light" panose="020F0302020204030204" pitchFamily="34" charset="0"/>
                <a:cs typeface="Calibri Light" panose="020F0302020204030204" pitchFamily="34" charset="0"/>
              </a:defRPr>
            </a:lvl1pPr>
          </a:lstStyle>
          <a:p>
            <a:r>
              <a:rPr lang="en-US"/>
              <a:t>Insert email</a:t>
            </a:r>
          </a:p>
        </p:txBody>
      </p:sp>
      <p:sp>
        <p:nvSpPr>
          <p:cNvPr id="9" name="Text Placeholder 6">
            <a:extLst>
              <a:ext uri="{FF2B5EF4-FFF2-40B4-BE49-F238E27FC236}">
                <a16:creationId xmlns:a16="http://schemas.microsoft.com/office/drawing/2014/main" id="{0BFDDCB6-69BB-2359-40AB-46BA1DA744F3}"/>
              </a:ext>
            </a:extLst>
          </p:cNvPr>
          <p:cNvSpPr>
            <a:spLocks noGrp="1"/>
          </p:cNvSpPr>
          <p:nvPr>
            <p:ph type="body" sz="quarter" idx="16"/>
          </p:nvPr>
        </p:nvSpPr>
        <p:spPr>
          <a:xfrm>
            <a:off x="647700" y="4488235"/>
            <a:ext cx="3827462" cy="225126"/>
          </a:xfrm>
          <a:prstGeom prst="rect">
            <a:avLst/>
          </a:prstGeom>
        </p:spPr>
        <p:txBody>
          <a:bodyPr/>
          <a:lstStyle>
            <a:lvl1pPr>
              <a:defRPr sz="1400" b="0" i="0">
                <a:latin typeface="Calibri Light" panose="020F0302020204030204" pitchFamily="34" charset="0"/>
                <a:cs typeface="Calibri Light" panose="020F0302020204030204" pitchFamily="34" charset="0"/>
              </a:defRPr>
            </a:lvl1pPr>
          </a:lstStyle>
          <a:p>
            <a:r>
              <a:rPr lang="en-US"/>
              <a:t>+1 000 000 000</a:t>
            </a:r>
          </a:p>
        </p:txBody>
      </p:sp>
      <p:sp>
        <p:nvSpPr>
          <p:cNvPr id="10" name="Text Placeholder 7">
            <a:extLst>
              <a:ext uri="{FF2B5EF4-FFF2-40B4-BE49-F238E27FC236}">
                <a16:creationId xmlns:a16="http://schemas.microsoft.com/office/drawing/2014/main" id="{3D16F9E7-5E17-1B62-F499-C761278885E7}"/>
              </a:ext>
            </a:extLst>
          </p:cNvPr>
          <p:cNvSpPr>
            <a:spLocks noGrp="1"/>
          </p:cNvSpPr>
          <p:nvPr>
            <p:ph type="body" sz="quarter" idx="17"/>
          </p:nvPr>
        </p:nvSpPr>
        <p:spPr>
          <a:xfrm>
            <a:off x="647700" y="4897078"/>
            <a:ext cx="3827462" cy="1173078"/>
          </a:xfrm>
          <a:prstGeom prst="rect">
            <a:avLst/>
          </a:prstGeom>
        </p:spPr>
        <p:txBody>
          <a:bodyPr/>
          <a:lstStyle>
            <a:lvl1pPr>
              <a:defRPr sz="1400" b="0" i="0">
                <a:latin typeface="Calibri Light" panose="020F0302020204030204" pitchFamily="34" charset="0"/>
                <a:cs typeface="Calibri Light" panose="020F0302020204030204" pitchFamily="34" charset="0"/>
              </a:defRPr>
            </a:lvl1pPr>
          </a:lstStyle>
          <a:p>
            <a:r>
              <a:rPr lang="en-US"/>
              <a:t>Address Line 1</a:t>
            </a:r>
          </a:p>
          <a:p>
            <a:r>
              <a:rPr lang="en-US"/>
              <a:t>Address Line 2</a:t>
            </a:r>
          </a:p>
          <a:p>
            <a:r>
              <a:rPr lang="en-US"/>
              <a:t>Zip Code</a:t>
            </a:r>
          </a:p>
          <a:p>
            <a:r>
              <a:rPr lang="en-US"/>
              <a:t>Country</a:t>
            </a:r>
          </a:p>
        </p:txBody>
      </p:sp>
      <p:cxnSp>
        <p:nvCxnSpPr>
          <p:cNvPr id="11" name="Straight Connector 10">
            <a:extLst>
              <a:ext uri="{FF2B5EF4-FFF2-40B4-BE49-F238E27FC236}">
                <a16:creationId xmlns:a16="http://schemas.microsoft.com/office/drawing/2014/main" id="{68FF80AE-E38B-EC18-E1B5-2B5AAE36C2F4}"/>
              </a:ext>
            </a:extLst>
          </p:cNvPr>
          <p:cNvCxnSpPr>
            <a:cxnSpLocks/>
          </p:cNvCxnSpPr>
          <p:nvPr userDrawn="1"/>
        </p:nvCxnSpPr>
        <p:spPr>
          <a:xfrm>
            <a:off x="647700" y="2935941"/>
            <a:ext cx="3534335"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445275"/>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x_Photo_+_Caption_A">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50EF9F7-1BDD-C412-DA7B-D3D0D1ABA091}"/>
              </a:ext>
            </a:extLst>
          </p:cNvPr>
          <p:cNvSpPr>
            <a:spLocks noGrp="1"/>
          </p:cNvSpPr>
          <p:nvPr>
            <p:ph type="pic" sz="quarter" idx="13"/>
          </p:nvPr>
        </p:nvSpPr>
        <p:spPr>
          <a:xfrm>
            <a:off x="647700" y="670773"/>
            <a:ext cx="10896600" cy="5539527"/>
          </a:xfrm>
          <a:prstGeom prst="rect">
            <a:avLst/>
          </a:prstGeom>
        </p:spPr>
        <p:txBody>
          <a:bodyPr/>
          <a:lstStyle/>
          <a:p>
            <a:endParaRPr lang="en-US"/>
          </a:p>
        </p:txBody>
      </p:sp>
      <p:sp>
        <p:nvSpPr>
          <p:cNvPr id="2" name="Rectangle 1">
            <a:extLst>
              <a:ext uri="{FF2B5EF4-FFF2-40B4-BE49-F238E27FC236}">
                <a16:creationId xmlns:a16="http://schemas.microsoft.com/office/drawing/2014/main" id="{F7C1B8CB-9FFB-8D0A-F788-18710501B096}"/>
              </a:ext>
            </a:extLst>
          </p:cNvPr>
          <p:cNvSpPr/>
          <p:nvPr userDrawn="1"/>
        </p:nvSpPr>
        <p:spPr bwMode="auto">
          <a:xfrm>
            <a:off x="0" y="2679405"/>
            <a:ext cx="4924396" cy="4178595"/>
          </a:xfrm>
          <a:prstGeom prst="rect">
            <a:avLst/>
          </a:prstGeom>
          <a:solidFill>
            <a:srgbClr val="161616"/>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8" name="Oval 7">
            <a:extLst>
              <a:ext uri="{FF2B5EF4-FFF2-40B4-BE49-F238E27FC236}">
                <a16:creationId xmlns:a16="http://schemas.microsoft.com/office/drawing/2014/main" id="{08E94620-1500-8D43-BD64-006D83AE4B8E}"/>
              </a:ext>
            </a:extLst>
          </p:cNvPr>
          <p:cNvSpPr/>
          <p:nvPr userDrawn="1"/>
        </p:nvSpPr>
        <p:spPr bwMode="auto">
          <a:xfrm>
            <a:off x="-2151983" y="5103629"/>
            <a:ext cx="3848986" cy="3848986"/>
          </a:xfrm>
          <a:prstGeom prst="ellipse">
            <a:avLst/>
          </a:prstGeom>
          <a:solidFill>
            <a:srgbClr val="8B97FF">
              <a:alpha val="65000"/>
            </a:srgbClr>
          </a:solidFill>
          <a:ln>
            <a:noFill/>
          </a:ln>
          <a:effectLst>
            <a:softEdge rad="805949"/>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5" name="Text Placeholder 4">
            <a:extLst>
              <a:ext uri="{FF2B5EF4-FFF2-40B4-BE49-F238E27FC236}">
                <a16:creationId xmlns:a16="http://schemas.microsoft.com/office/drawing/2014/main" id="{A2159C2A-0FC8-422F-92E4-B92935AAE5A0}"/>
              </a:ext>
            </a:extLst>
          </p:cNvPr>
          <p:cNvSpPr>
            <a:spLocks noGrp="1"/>
          </p:cNvSpPr>
          <p:nvPr>
            <p:ph type="body" sz="quarter" idx="10" hasCustomPrompt="1"/>
          </p:nvPr>
        </p:nvSpPr>
        <p:spPr>
          <a:xfrm>
            <a:off x="647699" y="3809007"/>
            <a:ext cx="3722281" cy="1169551"/>
          </a:xfrm>
          <a:prstGeom prst="rect">
            <a:avLst/>
          </a:prstGeom>
        </p:spPr>
        <p:txBody>
          <a:bodyPr wrap="square">
            <a:spAutoFit/>
          </a:bodyPr>
          <a:lstStyle>
            <a:lvl1pPr>
              <a:lnSpc>
                <a:spcPct val="100000"/>
              </a:lnSpc>
              <a:spcBef>
                <a:spcPts val="0"/>
              </a:spcBef>
              <a:defRPr sz="3800" b="0" i="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t>Caption with two or more lines</a:t>
            </a:r>
          </a:p>
        </p:txBody>
      </p:sp>
      <p:sp>
        <p:nvSpPr>
          <p:cNvPr id="13" name="Text Placeholder 4">
            <a:extLst>
              <a:ext uri="{FF2B5EF4-FFF2-40B4-BE49-F238E27FC236}">
                <a16:creationId xmlns:a16="http://schemas.microsoft.com/office/drawing/2014/main" id="{B8E369A2-FC86-4140-9080-E549260B9180}"/>
              </a:ext>
            </a:extLst>
          </p:cNvPr>
          <p:cNvSpPr>
            <a:spLocks noGrp="1"/>
          </p:cNvSpPr>
          <p:nvPr>
            <p:ph type="body" sz="quarter" idx="11" hasCustomPrompt="1"/>
          </p:nvPr>
        </p:nvSpPr>
        <p:spPr>
          <a:xfrm>
            <a:off x="647700" y="3428999"/>
            <a:ext cx="3732914" cy="184666"/>
          </a:xfrm>
          <a:prstGeom prst="rect">
            <a:avLst/>
          </a:prstGeom>
        </p:spPr>
        <p:txBody>
          <a:bodyPr wrap="square">
            <a:spAutoFit/>
          </a:bodyPr>
          <a:lstStyle>
            <a:lvl1pPr>
              <a:lnSpc>
                <a:spcPct val="100000"/>
              </a:lnSpc>
              <a:spcBef>
                <a:spcPts val="0"/>
              </a:spcBef>
              <a:defRPr sz="1200" b="1" spc="300">
                <a:solidFill>
                  <a:schemeClr val="bg1"/>
                </a:solidFill>
                <a:latin typeface="+mj-lt"/>
                <a:cs typeface="Calibri Light" panose="020F0302020204030204" pitchFamily="34" charset="0"/>
              </a:defRPr>
            </a:lvl1pPr>
            <a:lvl2pPr>
              <a:buNone/>
              <a:defRPr/>
            </a:lvl2pPr>
          </a:lstStyle>
          <a:p>
            <a:pPr lvl="0"/>
            <a:r>
              <a:rPr lang="en-US">
                <a:effectLst/>
              </a:rPr>
              <a:t>PREHEADER</a:t>
            </a:r>
            <a:endParaRPr lang="en-US"/>
          </a:p>
        </p:txBody>
      </p:sp>
      <p:sp>
        <p:nvSpPr>
          <p:cNvPr id="3" name="Text Placeholder 4">
            <a:extLst>
              <a:ext uri="{FF2B5EF4-FFF2-40B4-BE49-F238E27FC236}">
                <a16:creationId xmlns:a16="http://schemas.microsoft.com/office/drawing/2014/main" id="{184CEF6B-33E9-BCE0-3818-CFEBB6352D89}"/>
              </a:ext>
            </a:extLst>
          </p:cNvPr>
          <p:cNvSpPr>
            <a:spLocks noGrp="1"/>
          </p:cNvSpPr>
          <p:nvPr>
            <p:ph type="body" sz="quarter" idx="12" hasCustomPrompt="1"/>
          </p:nvPr>
        </p:nvSpPr>
        <p:spPr>
          <a:xfrm>
            <a:off x="647700" y="5438001"/>
            <a:ext cx="3690384" cy="276999"/>
          </a:xfrm>
          <a:prstGeom prst="rect">
            <a:avLst/>
          </a:prstGeom>
        </p:spPr>
        <p:txBody>
          <a:bodyPr wrap="square">
            <a:spAutoFit/>
          </a:bodyPr>
          <a:lstStyle>
            <a:lvl1pPr>
              <a:lnSpc>
                <a:spcPct val="100000"/>
              </a:lnSpc>
              <a:spcBef>
                <a:spcPts val="0"/>
              </a:spcBef>
              <a:defRPr sz="180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effectLst/>
              </a:rPr>
              <a:t>Sub-description text goes here</a:t>
            </a:r>
            <a:endParaRPr lang="en-US"/>
          </a:p>
        </p:txBody>
      </p:sp>
      <p:sp>
        <p:nvSpPr>
          <p:cNvPr id="4" name="TextBox 3">
            <a:extLst>
              <a:ext uri="{FF2B5EF4-FFF2-40B4-BE49-F238E27FC236}">
                <a16:creationId xmlns:a16="http://schemas.microsoft.com/office/drawing/2014/main" id="{332FADFE-CDC9-BCE0-575D-8C2B21EF5ECA}"/>
              </a:ext>
            </a:extLst>
          </p:cNvPr>
          <p:cNvSpPr txBox="1"/>
          <p:nvPr userDrawn="1"/>
        </p:nvSpPr>
        <p:spPr>
          <a:xfrm>
            <a:off x="2271713" y="-857250"/>
            <a:ext cx="0" cy="0"/>
          </a:xfrm>
          <a:prstGeom prst="rect">
            <a:avLst/>
          </a:prstGeom>
          <a:noFill/>
        </p:spPr>
        <p:txBody>
          <a:bodyPr wrap="none" lIns="0" tIns="0" rIns="0" bIns="0" rtlCol="0">
            <a:noAutofit/>
          </a:bodyPr>
          <a:lstStyle/>
          <a:p>
            <a:pPr>
              <a:lnSpc>
                <a:spcPct val="110000"/>
              </a:lnSpc>
              <a:spcBef>
                <a:spcPts val="600"/>
              </a:spcBef>
            </a:pPr>
            <a:endParaRPr lang="en-US" sz="1200" err="1">
              <a:ea typeface="Human Sans" charset="0"/>
              <a:cs typeface="Human Sans" charset="0"/>
            </a:endParaRPr>
          </a:p>
        </p:txBody>
      </p:sp>
      <p:pic>
        <p:nvPicPr>
          <p:cNvPr id="6" name="Picture 5">
            <a:extLst>
              <a:ext uri="{FF2B5EF4-FFF2-40B4-BE49-F238E27FC236}">
                <a16:creationId xmlns:a16="http://schemas.microsoft.com/office/drawing/2014/main" id="{B7FE3F6A-717B-D671-C21C-B99B4FB231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701" y="237004"/>
            <a:ext cx="495300" cy="182096"/>
          </a:xfrm>
          <a:prstGeom prst="rect">
            <a:avLst/>
          </a:prstGeom>
        </p:spPr>
      </p:pic>
      <p:sp>
        <p:nvSpPr>
          <p:cNvPr id="9" name="TextBox 8">
            <a:extLst>
              <a:ext uri="{FF2B5EF4-FFF2-40B4-BE49-F238E27FC236}">
                <a16:creationId xmlns:a16="http://schemas.microsoft.com/office/drawing/2014/main" id="{E5AA398A-2E47-0C00-F4A0-87498FC7BBC1}"/>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10" name="Text Placeholder 3">
            <a:extLst>
              <a:ext uri="{FF2B5EF4-FFF2-40B4-BE49-F238E27FC236}">
                <a16:creationId xmlns:a16="http://schemas.microsoft.com/office/drawing/2014/main" id="{E8E7F306-CD25-215E-BBB0-42720869F90C}"/>
              </a:ext>
            </a:extLst>
          </p:cNvPr>
          <p:cNvSpPr txBox="1">
            <a:spLocks/>
          </p:cNvSpPr>
          <p:nvPr userDrawn="1"/>
        </p:nvSpPr>
        <p:spPr>
          <a:xfrm>
            <a:off x="11340916"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Tree>
    <p:extLst>
      <p:ext uri="{BB962C8B-B14F-4D97-AF65-F5344CB8AC3E}">
        <p14:creationId xmlns:p14="http://schemas.microsoft.com/office/powerpoint/2010/main" val="1517151240"/>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BG">
    <p:bg>
      <p:bgPr>
        <a:solidFill>
          <a:schemeClr val="bg1"/>
        </a:solidFill>
        <a:effectLst/>
      </p:bgPr>
    </p:bg>
    <p:spTree>
      <p:nvGrpSpPr>
        <p:cNvPr id="1" name=""/>
        <p:cNvGrpSpPr/>
        <p:nvPr/>
      </p:nvGrpSpPr>
      <p:grpSpPr>
        <a:xfrm>
          <a:off x="0" y="0"/>
          <a:ext cx="0" cy="0"/>
          <a:chOff x="0" y="0"/>
          <a:chExt cx="0" cy="0"/>
        </a:xfrm>
      </p:grpSpPr>
      <p:pic>
        <p:nvPicPr>
          <p:cNvPr id="4" name="Picture 3" descr="A bright light in the dark&#10;&#10;Description automatically generated with medium confidence">
            <a:extLst>
              <a:ext uri="{FF2B5EF4-FFF2-40B4-BE49-F238E27FC236}">
                <a16:creationId xmlns:a16="http://schemas.microsoft.com/office/drawing/2014/main" id="{292D94B7-0233-C940-0B7E-BB187340B7C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5" name="Text Placeholder 4">
            <a:extLst>
              <a:ext uri="{FF2B5EF4-FFF2-40B4-BE49-F238E27FC236}">
                <a16:creationId xmlns:a16="http://schemas.microsoft.com/office/drawing/2014/main" id="{4448AADE-3723-5675-1E93-91E2083DA966}"/>
              </a:ext>
            </a:extLst>
          </p:cNvPr>
          <p:cNvSpPr>
            <a:spLocks noGrp="1"/>
          </p:cNvSpPr>
          <p:nvPr>
            <p:ph type="body" sz="quarter" idx="11" hasCustomPrompt="1"/>
          </p:nvPr>
        </p:nvSpPr>
        <p:spPr>
          <a:xfrm>
            <a:off x="468775" y="4663440"/>
            <a:ext cx="6489700" cy="276999"/>
          </a:xfrm>
          <a:prstGeom prst="rect">
            <a:avLst/>
          </a:prstGeom>
        </p:spPr>
        <p:txBody>
          <a:bodyPr>
            <a:spAutoFit/>
          </a:bodyPr>
          <a:lstStyle>
            <a:lvl1pPr>
              <a:lnSpc>
                <a:spcPct val="100000"/>
              </a:lnSpc>
              <a:spcBef>
                <a:spcPct val="0"/>
              </a:spcBef>
              <a:defRPr sz="180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effectLst/>
              </a:rPr>
              <a:t>Sub-description text goes here over one or two lines</a:t>
            </a:r>
            <a:endParaRPr lang="en-US"/>
          </a:p>
        </p:txBody>
      </p:sp>
      <p:sp>
        <p:nvSpPr>
          <p:cNvPr id="6" name="Text Placeholder 4">
            <a:extLst>
              <a:ext uri="{FF2B5EF4-FFF2-40B4-BE49-F238E27FC236}">
                <a16:creationId xmlns:a16="http://schemas.microsoft.com/office/drawing/2014/main" id="{72020841-C9E1-4289-E94E-04CC0C8D6EAB}"/>
              </a:ext>
            </a:extLst>
          </p:cNvPr>
          <p:cNvSpPr>
            <a:spLocks noGrp="1"/>
          </p:cNvSpPr>
          <p:nvPr>
            <p:ph type="body" sz="quarter" idx="12" hasCustomPrompt="1"/>
          </p:nvPr>
        </p:nvSpPr>
        <p:spPr>
          <a:xfrm>
            <a:off x="468775" y="5245390"/>
            <a:ext cx="6489700" cy="184666"/>
          </a:xfrm>
          <a:prstGeom prst="rect">
            <a:avLst/>
          </a:prstGeom>
        </p:spPr>
        <p:txBody>
          <a:bodyPr vert="horz" wrap="square" lIns="0" tIns="0" rIns="0" bIns="0" rtlCol="0">
            <a:spAutoFit/>
          </a:bodyPr>
          <a:lstStyle>
            <a:lvl1pPr>
              <a:defRPr lang="en-US" sz="1200" b="1" spc="400" baseline="0">
                <a:solidFill>
                  <a:schemeClr val="bg1"/>
                </a:solidFill>
                <a:effectLst/>
                <a:latin typeface="Calibri" panose="020F0502020204030204" pitchFamily="34" charset="0"/>
              </a:defRPr>
            </a:lvl1pPr>
          </a:lstStyle>
          <a:p>
            <a:pPr lvl="0">
              <a:lnSpc>
                <a:spcPct val="100000"/>
              </a:lnSpc>
              <a:spcBef>
                <a:spcPct val="0"/>
              </a:spcBef>
            </a:pPr>
            <a:r>
              <a:rPr lang="en-US">
                <a:effectLst/>
              </a:rPr>
              <a:t>JANUARY 2023</a:t>
            </a:r>
            <a:endParaRPr lang="en-US"/>
          </a:p>
        </p:txBody>
      </p:sp>
      <p:sp>
        <p:nvSpPr>
          <p:cNvPr id="7" name="Title 2">
            <a:extLst>
              <a:ext uri="{FF2B5EF4-FFF2-40B4-BE49-F238E27FC236}">
                <a16:creationId xmlns:a16="http://schemas.microsoft.com/office/drawing/2014/main" id="{1E233166-418F-6386-079E-CEDA3BF9846B}"/>
              </a:ext>
            </a:extLst>
          </p:cNvPr>
          <p:cNvSpPr>
            <a:spLocks noGrp="1"/>
          </p:cNvSpPr>
          <p:nvPr>
            <p:ph type="title"/>
          </p:nvPr>
        </p:nvSpPr>
        <p:spPr>
          <a:xfrm>
            <a:off x="466165" y="1696496"/>
            <a:ext cx="7843822" cy="2462213"/>
          </a:xfrm>
        </p:spPr>
        <p:txBody>
          <a:bodyPr vert="horz" wrap="square" lIns="0" tIns="0" rIns="0" bIns="0" rtlCol="0">
            <a:spAutoFit/>
          </a:bodyPr>
          <a:lstStyle>
            <a:lvl1pPr>
              <a:defRPr lang="en-US" sz="8000" b="0">
                <a:solidFill>
                  <a:schemeClr val="bg1"/>
                </a:solidFill>
                <a:latin typeface="Calibri Light" panose="020F0302020204030204" pitchFamily="34" charset="0"/>
                <a:cs typeface="Calibri Light" panose="020F0302020204030204" pitchFamily="34" charset="0"/>
              </a:defRPr>
            </a:lvl1pPr>
          </a:lstStyle>
          <a:p>
            <a:pPr marL="0" lvl="0" indent="0">
              <a:spcBef>
                <a:spcPct val="0"/>
              </a:spcBef>
              <a:spcAft>
                <a:spcPct val="0"/>
              </a:spcAft>
              <a:buFont typeface="Arial" panose="020B0604020202020204" pitchFamily="34" charset="0"/>
            </a:pPr>
            <a:r>
              <a:rPr lang="en-GB"/>
              <a:t>Click to edit Master title style</a:t>
            </a:r>
            <a:endParaRPr lang="en-US"/>
          </a:p>
        </p:txBody>
      </p:sp>
      <p:pic>
        <p:nvPicPr>
          <p:cNvPr id="8" name="Picture 7">
            <a:extLst>
              <a:ext uri="{FF2B5EF4-FFF2-40B4-BE49-F238E27FC236}">
                <a16:creationId xmlns:a16="http://schemas.microsoft.com/office/drawing/2014/main" id="{3AAC7376-20F0-E0B1-E7D5-414FC5DC35F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85414" y="740715"/>
            <a:ext cx="1226857" cy="451050"/>
          </a:xfrm>
          <a:prstGeom prst="rect">
            <a:avLst/>
          </a:prstGeom>
        </p:spPr>
      </p:pic>
    </p:spTree>
    <p:extLst>
      <p:ext uri="{BB962C8B-B14F-4D97-AF65-F5344CB8AC3E}">
        <p14:creationId xmlns:p14="http://schemas.microsoft.com/office/powerpoint/2010/main" val="319632733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E4F57360-96E0-124A-8B27-F0C4589ED94D}"/>
              </a:ext>
            </a:extLst>
          </p:cNvPr>
          <p:cNvSpPr>
            <a:spLocks noGrp="1"/>
          </p:cNvSpPr>
          <p:nvPr>
            <p:ph type="body" sz="quarter" idx="11" hasCustomPrompt="1"/>
          </p:nvPr>
        </p:nvSpPr>
        <p:spPr>
          <a:xfrm>
            <a:off x="457200" y="1195614"/>
            <a:ext cx="11274552" cy="246221"/>
          </a:xfrm>
          <a:prstGeom prst="rect">
            <a:avLst/>
          </a:prstGeom>
        </p:spPr>
        <p:txBody>
          <a:bodyPr wrap="square" lIns="0" tIns="0" rIns="0" bIns="0" anchor="t" anchorCtr="0">
            <a:noAutofit/>
          </a:bodyPr>
          <a:lstStyle>
            <a:lvl1pPr marL="0" indent="0">
              <a:lnSpc>
                <a:spcPct val="100000"/>
              </a:lnSpc>
              <a:spcBef>
                <a:spcPct val="0"/>
              </a:spcBef>
              <a:buNone/>
              <a:defRPr sz="1600" b="1" i="0">
                <a:solidFill>
                  <a:schemeClr val="tx1"/>
                </a:solidFill>
              </a:defRPr>
            </a:lvl1pPr>
          </a:lstStyle>
          <a:p>
            <a:pPr lvl="0"/>
            <a:r>
              <a:rPr lang="en-US"/>
              <a:t>Edit Master text styles</a:t>
            </a:r>
          </a:p>
        </p:txBody>
      </p:sp>
      <p:sp>
        <p:nvSpPr>
          <p:cNvPr id="2" name="Title 1">
            <a:extLst>
              <a:ext uri="{FF2B5EF4-FFF2-40B4-BE49-F238E27FC236}">
                <a16:creationId xmlns:a16="http://schemas.microsoft.com/office/drawing/2014/main" id="{51B4284D-C7B7-AF33-505C-3BCE705434E9}"/>
              </a:ext>
            </a:extLst>
          </p:cNvPr>
          <p:cNvSpPr>
            <a:spLocks noGrp="1"/>
          </p:cNvSpPr>
          <p:nvPr>
            <p:ph type="title"/>
          </p:nvPr>
        </p:nvSpPr>
        <p:spPr>
          <a:xfrm>
            <a:off x="457200" y="723900"/>
            <a:ext cx="11274552" cy="457200"/>
          </a:xfrm>
        </p:spPr>
        <p:txBody>
          <a:bodyPr/>
          <a:lstStyle>
            <a:lvl1pPr>
              <a:defRPr b="1">
                <a:latin typeface="+mn-lt"/>
              </a:defRPr>
            </a:lvl1pPr>
          </a:lstStyle>
          <a:p>
            <a:r>
              <a:rPr lang="en-GB"/>
              <a:t>Click to edit Master title style</a:t>
            </a:r>
            <a:endParaRPr lang="en-US"/>
          </a:p>
        </p:txBody>
      </p:sp>
      <p:sp>
        <p:nvSpPr>
          <p:cNvPr id="3" name="Text Placeholder 10">
            <a:extLst>
              <a:ext uri="{FF2B5EF4-FFF2-40B4-BE49-F238E27FC236}">
                <a16:creationId xmlns:a16="http://schemas.microsoft.com/office/drawing/2014/main" id="{8CBF3641-43B5-6FAC-E7AA-3C2E1B686848}"/>
              </a:ext>
            </a:extLst>
          </p:cNvPr>
          <p:cNvSpPr>
            <a:spLocks noGrp="1"/>
          </p:cNvSpPr>
          <p:nvPr>
            <p:ph type="body" sz="quarter" idx="15" hasCustomPrompt="1"/>
          </p:nvPr>
        </p:nvSpPr>
        <p:spPr>
          <a:xfrm>
            <a:off x="457200" y="382447"/>
            <a:ext cx="3611880" cy="225706"/>
          </a:xfrm>
          <a:prstGeom prst="rect">
            <a:avLst/>
          </a:prstGeom>
        </p:spPr>
        <p:txBody>
          <a:bodyPr vert="horz" lIns="0" tIns="0" rIns="0" bIns="0" rtlCol="0">
            <a:noAutofit/>
          </a:bodyPr>
          <a:lstStyle>
            <a:lvl1pPr>
              <a:defRPr lang="en-US" sz="1000" cap="all" spc="300" baseline="0">
                <a:solidFill>
                  <a:schemeClr val="tx1"/>
                </a:solidFill>
                <a:latin typeface="Calibri" panose="020F0502020204030204" pitchFamily="34" charset="0"/>
              </a:defRPr>
            </a:lvl1pPr>
          </a:lstStyle>
          <a:p>
            <a:pPr lvl="0">
              <a:lnSpc>
                <a:spcPct val="100000"/>
              </a:lnSpc>
            </a:pPr>
            <a:r>
              <a:rPr lang="en-US"/>
              <a:t>Click to add section title</a:t>
            </a:r>
          </a:p>
        </p:txBody>
      </p:sp>
    </p:spTree>
    <p:extLst>
      <p:ext uri="{BB962C8B-B14F-4D97-AF65-F5344CB8AC3E}">
        <p14:creationId xmlns:p14="http://schemas.microsoft.com/office/powerpoint/2010/main" val="2536443522"/>
      </p:ext>
    </p:extLst>
  </p:cSld>
  <p:clrMapOvr>
    <a:masterClrMapping/>
  </p:clrMapOvr>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x_Section_Header_Cool">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3CF198-2C15-1B0B-2941-6BA5258C3280}"/>
              </a:ext>
            </a:extLst>
          </p:cNvPr>
          <p:cNvSpPr/>
          <p:nvPr userDrawn="1"/>
        </p:nvSpPr>
        <p:spPr bwMode="auto">
          <a:xfrm>
            <a:off x="620713" y="647700"/>
            <a:ext cx="10969625" cy="5562600"/>
          </a:xfrm>
          <a:prstGeom prst="rect">
            <a:avLst/>
          </a:prstGeom>
          <a:gradFill flip="none" rotWithShape="1">
            <a:gsLst>
              <a:gs pos="0">
                <a:schemeClr val="accent4"/>
              </a:gs>
              <a:gs pos="99000">
                <a:schemeClr val="accent2"/>
              </a:gs>
              <a:gs pos="17000">
                <a:schemeClr val="accent4">
                  <a:alpha val="79000"/>
                </a:schemeClr>
              </a:gs>
              <a:gs pos="37000">
                <a:schemeClr val="accent2"/>
              </a:gs>
            </a:gsLst>
            <a:path path="circle">
              <a:fillToRect l="100000" t="100000"/>
            </a:path>
            <a:tileRect r="-100000" b="-100000"/>
          </a:gra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3" name="Text Placeholder 7">
            <a:extLst>
              <a:ext uri="{FF2B5EF4-FFF2-40B4-BE49-F238E27FC236}">
                <a16:creationId xmlns:a16="http://schemas.microsoft.com/office/drawing/2014/main" id="{F83EE370-5755-0FBB-7D84-A96FB6BC6317}"/>
              </a:ext>
            </a:extLst>
          </p:cNvPr>
          <p:cNvSpPr>
            <a:spLocks noGrp="1"/>
          </p:cNvSpPr>
          <p:nvPr>
            <p:ph type="body" sz="quarter" idx="10" hasCustomPrompt="1"/>
          </p:nvPr>
        </p:nvSpPr>
        <p:spPr>
          <a:xfrm>
            <a:off x="1295400" y="2977260"/>
            <a:ext cx="8686800" cy="2692020"/>
          </a:xfrm>
          <a:prstGeom prst="rect">
            <a:avLst/>
          </a:prstGeom>
        </p:spPr>
        <p:txBody>
          <a:bodyPr/>
          <a:lstStyle>
            <a:lvl1pPr>
              <a:defRPr sz="1800" b="0" i="0">
                <a:solidFill>
                  <a:srgbClr val="000000"/>
                </a:solidFill>
                <a:latin typeface="Calibri Light" panose="020F0302020204030204" pitchFamily="34" charset="0"/>
                <a:cs typeface="Calibri Light" panose="020F0302020204030204" pitchFamily="34" charset="0"/>
              </a:defRPr>
            </a:lvl1pPr>
          </a:lstStyle>
          <a:p>
            <a:pPr lvl="0"/>
            <a:r>
              <a:rPr lang="en-US">
                <a:effectLst/>
              </a:rPr>
              <a:t>Section description</a:t>
            </a:r>
            <a:endParaRPr lang="en-US"/>
          </a:p>
        </p:txBody>
      </p:sp>
      <p:sp>
        <p:nvSpPr>
          <p:cNvPr id="4" name="Title 8">
            <a:extLst>
              <a:ext uri="{FF2B5EF4-FFF2-40B4-BE49-F238E27FC236}">
                <a16:creationId xmlns:a16="http://schemas.microsoft.com/office/drawing/2014/main" id="{90735A68-7AD1-6A4F-4FBB-D417739247BA}"/>
              </a:ext>
            </a:extLst>
          </p:cNvPr>
          <p:cNvSpPr>
            <a:spLocks noGrp="1"/>
          </p:cNvSpPr>
          <p:nvPr>
            <p:ph type="title" hasCustomPrompt="1"/>
          </p:nvPr>
        </p:nvSpPr>
        <p:spPr>
          <a:xfrm>
            <a:off x="1285240" y="1723225"/>
            <a:ext cx="9601200" cy="1212018"/>
          </a:xfrm>
          <a:prstGeom prst="rect">
            <a:avLst/>
          </a:prstGeom>
        </p:spPr>
        <p:txBody>
          <a:bodyPr/>
          <a:lstStyle>
            <a:lvl1pPr>
              <a:defRPr sz="6000">
                <a:solidFill>
                  <a:srgbClr val="000000"/>
                </a:solidFill>
              </a:defRPr>
            </a:lvl1pPr>
          </a:lstStyle>
          <a:p>
            <a:r>
              <a:rPr lang="en-US"/>
              <a:t>Section Header</a:t>
            </a:r>
          </a:p>
        </p:txBody>
      </p:sp>
      <p:sp>
        <p:nvSpPr>
          <p:cNvPr id="5" name="Text Placeholder 4">
            <a:extLst>
              <a:ext uri="{FF2B5EF4-FFF2-40B4-BE49-F238E27FC236}">
                <a16:creationId xmlns:a16="http://schemas.microsoft.com/office/drawing/2014/main" id="{B6749C80-4012-9B9E-C0D6-07426A51EF8D}"/>
              </a:ext>
            </a:extLst>
          </p:cNvPr>
          <p:cNvSpPr>
            <a:spLocks noGrp="1"/>
          </p:cNvSpPr>
          <p:nvPr>
            <p:ph type="body" sz="quarter" idx="11" hasCustomPrompt="1"/>
          </p:nvPr>
        </p:nvSpPr>
        <p:spPr>
          <a:xfrm>
            <a:off x="1295400" y="1328420"/>
            <a:ext cx="498928" cy="307777"/>
          </a:xfrm>
          <a:prstGeom prst="rect">
            <a:avLst/>
          </a:prstGeom>
        </p:spPr>
        <p:txBody>
          <a:bodyPr wrap="square" anchor="t" anchorCtr="0">
            <a:spAutoFit/>
          </a:bodyPr>
          <a:lstStyle>
            <a:lvl1pPr algn="l">
              <a:defRPr sz="2000" b="1">
                <a:solidFill>
                  <a:srgbClr val="000000"/>
                </a:solidFill>
              </a:defRPr>
            </a:lvl1pPr>
          </a:lstStyle>
          <a:p>
            <a:pPr lvl="0"/>
            <a:r>
              <a:rPr lang="en-US"/>
              <a:t>01</a:t>
            </a:r>
          </a:p>
        </p:txBody>
      </p:sp>
      <p:pic>
        <p:nvPicPr>
          <p:cNvPr id="6" name="Picture 5">
            <a:extLst>
              <a:ext uri="{FF2B5EF4-FFF2-40B4-BE49-F238E27FC236}">
                <a16:creationId xmlns:a16="http://schemas.microsoft.com/office/drawing/2014/main" id="{CC04B4EE-632B-DECA-21A7-CE4B30649E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701" y="6413859"/>
            <a:ext cx="495300" cy="182096"/>
          </a:xfrm>
          <a:prstGeom prst="rect">
            <a:avLst/>
          </a:prstGeom>
        </p:spPr>
      </p:pic>
      <p:sp>
        <p:nvSpPr>
          <p:cNvPr id="7" name="TextBox 6">
            <a:extLst>
              <a:ext uri="{FF2B5EF4-FFF2-40B4-BE49-F238E27FC236}">
                <a16:creationId xmlns:a16="http://schemas.microsoft.com/office/drawing/2014/main" id="{6D4AEAE2-ED8B-F9AA-7FD1-83D75695B020}"/>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8" name="Text Placeholder 3">
            <a:extLst>
              <a:ext uri="{FF2B5EF4-FFF2-40B4-BE49-F238E27FC236}">
                <a16:creationId xmlns:a16="http://schemas.microsoft.com/office/drawing/2014/main" id="{58A49E1C-D7C7-5097-0968-F987FEF5622B}"/>
              </a:ext>
            </a:extLst>
          </p:cNvPr>
          <p:cNvSpPr txBox="1">
            <a:spLocks/>
          </p:cNvSpPr>
          <p:nvPr userDrawn="1"/>
        </p:nvSpPr>
        <p:spPr>
          <a:xfrm>
            <a:off x="11352791"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Tree>
    <p:extLst>
      <p:ext uri="{BB962C8B-B14F-4D97-AF65-F5344CB8AC3E}">
        <p14:creationId xmlns:p14="http://schemas.microsoft.com/office/powerpoint/2010/main" val="3297147376"/>
      </p:ext>
    </p:extLst>
  </p:cSld>
  <p:clrMapOvr>
    <a:masterClrMapping/>
  </p:clrMapOvr>
  <p:extLst>
    <p:ext uri="{DCECCB84-F9BA-43D5-87BE-67443E8EF086}">
      <p15:sldGuideLst xmlns:p15="http://schemas.microsoft.com/office/powerpoint/2012/main">
        <p15:guide id="1" orient="horz" pos="408">
          <p15:clr>
            <a:srgbClr val="FBAE40"/>
          </p15:clr>
        </p15:guide>
        <p15:guide id="2" pos="3840">
          <p15:clr>
            <a:srgbClr val="FBAE40"/>
          </p15:clr>
        </p15:guide>
        <p15:guide id="4" orient="horz" pos="412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x_Section_Header_Cool">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B8FFF1-7BEF-FB67-FD62-E5D324B98FDF}"/>
              </a:ext>
            </a:extLst>
          </p:cNvPr>
          <p:cNvSpPr/>
          <p:nvPr userDrawn="1"/>
        </p:nvSpPr>
        <p:spPr bwMode="auto">
          <a:xfrm>
            <a:off x="620713" y="647700"/>
            <a:ext cx="10969625" cy="5562600"/>
          </a:xfrm>
          <a:prstGeom prst="rect">
            <a:avLst/>
          </a:prstGeom>
          <a:gradFill flip="none" rotWithShape="1">
            <a:gsLst>
              <a:gs pos="0">
                <a:schemeClr val="accent4"/>
              </a:gs>
              <a:gs pos="99000">
                <a:schemeClr val="accent6"/>
              </a:gs>
              <a:gs pos="17000">
                <a:schemeClr val="accent4">
                  <a:alpha val="79000"/>
                </a:schemeClr>
              </a:gs>
              <a:gs pos="38000">
                <a:schemeClr val="accent2"/>
              </a:gs>
            </a:gsLst>
            <a:path path="circle">
              <a:fillToRect l="100000" t="100000"/>
            </a:path>
            <a:tileRect r="-100000" b="-100000"/>
          </a:gra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4" name="Text Placeholder 7">
            <a:extLst>
              <a:ext uri="{FF2B5EF4-FFF2-40B4-BE49-F238E27FC236}">
                <a16:creationId xmlns:a16="http://schemas.microsoft.com/office/drawing/2014/main" id="{11C718F0-D4A4-9872-BDD6-D7C7A94D7EE1}"/>
              </a:ext>
            </a:extLst>
          </p:cNvPr>
          <p:cNvSpPr>
            <a:spLocks noGrp="1"/>
          </p:cNvSpPr>
          <p:nvPr>
            <p:ph type="body" sz="quarter" idx="10" hasCustomPrompt="1"/>
          </p:nvPr>
        </p:nvSpPr>
        <p:spPr>
          <a:xfrm>
            <a:off x="1295400" y="2977260"/>
            <a:ext cx="8686800" cy="2692020"/>
          </a:xfrm>
          <a:prstGeom prst="rect">
            <a:avLst/>
          </a:prstGeom>
        </p:spPr>
        <p:txBody>
          <a:bodyPr/>
          <a:lstStyle>
            <a:lvl1pPr>
              <a:defRPr sz="1800" b="0" i="0">
                <a:solidFill>
                  <a:srgbClr val="000000"/>
                </a:solidFill>
                <a:latin typeface="Calibri Light" panose="020F0302020204030204" pitchFamily="34" charset="0"/>
                <a:cs typeface="Calibri Light" panose="020F0302020204030204" pitchFamily="34" charset="0"/>
              </a:defRPr>
            </a:lvl1pPr>
          </a:lstStyle>
          <a:p>
            <a:pPr lvl="0"/>
            <a:r>
              <a:rPr lang="en-US">
                <a:effectLst/>
              </a:rPr>
              <a:t>Section description</a:t>
            </a:r>
            <a:endParaRPr lang="en-US"/>
          </a:p>
        </p:txBody>
      </p:sp>
      <p:sp>
        <p:nvSpPr>
          <p:cNvPr id="5" name="Title 8">
            <a:extLst>
              <a:ext uri="{FF2B5EF4-FFF2-40B4-BE49-F238E27FC236}">
                <a16:creationId xmlns:a16="http://schemas.microsoft.com/office/drawing/2014/main" id="{7C5E3EB5-098F-0D6A-8385-E69FD287B54F}"/>
              </a:ext>
            </a:extLst>
          </p:cNvPr>
          <p:cNvSpPr>
            <a:spLocks noGrp="1"/>
          </p:cNvSpPr>
          <p:nvPr>
            <p:ph type="title" hasCustomPrompt="1"/>
          </p:nvPr>
        </p:nvSpPr>
        <p:spPr>
          <a:xfrm>
            <a:off x="1285240" y="1723225"/>
            <a:ext cx="9601200" cy="1212018"/>
          </a:xfrm>
          <a:prstGeom prst="rect">
            <a:avLst/>
          </a:prstGeom>
        </p:spPr>
        <p:txBody>
          <a:bodyPr/>
          <a:lstStyle>
            <a:lvl1pPr>
              <a:defRPr sz="6000">
                <a:solidFill>
                  <a:srgbClr val="000000"/>
                </a:solidFill>
              </a:defRPr>
            </a:lvl1pPr>
          </a:lstStyle>
          <a:p>
            <a:r>
              <a:rPr lang="en-US"/>
              <a:t>Section Header</a:t>
            </a:r>
          </a:p>
        </p:txBody>
      </p:sp>
      <p:sp>
        <p:nvSpPr>
          <p:cNvPr id="6" name="Text Placeholder 4">
            <a:extLst>
              <a:ext uri="{FF2B5EF4-FFF2-40B4-BE49-F238E27FC236}">
                <a16:creationId xmlns:a16="http://schemas.microsoft.com/office/drawing/2014/main" id="{9F3FBB37-F96B-0FEB-0FAA-3A60AA02654D}"/>
              </a:ext>
            </a:extLst>
          </p:cNvPr>
          <p:cNvSpPr>
            <a:spLocks noGrp="1"/>
          </p:cNvSpPr>
          <p:nvPr>
            <p:ph type="body" sz="quarter" idx="11" hasCustomPrompt="1"/>
          </p:nvPr>
        </p:nvSpPr>
        <p:spPr>
          <a:xfrm>
            <a:off x="1295400" y="1328420"/>
            <a:ext cx="498928" cy="307777"/>
          </a:xfrm>
          <a:prstGeom prst="rect">
            <a:avLst/>
          </a:prstGeom>
        </p:spPr>
        <p:txBody>
          <a:bodyPr wrap="square" anchor="t" anchorCtr="0">
            <a:spAutoFit/>
          </a:bodyPr>
          <a:lstStyle>
            <a:lvl1pPr algn="l">
              <a:defRPr sz="2000" b="1">
                <a:solidFill>
                  <a:srgbClr val="000000"/>
                </a:solidFill>
              </a:defRPr>
            </a:lvl1pPr>
          </a:lstStyle>
          <a:p>
            <a:pPr lvl="0"/>
            <a:r>
              <a:rPr lang="en-US"/>
              <a:t>01</a:t>
            </a:r>
          </a:p>
        </p:txBody>
      </p:sp>
      <p:pic>
        <p:nvPicPr>
          <p:cNvPr id="3" name="Picture 2">
            <a:extLst>
              <a:ext uri="{FF2B5EF4-FFF2-40B4-BE49-F238E27FC236}">
                <a16:creationId xmlns:a16="http://schemas.microsoft.com/office/drawing/2014/main" id="{DB847CF6-2723-8A78-E571-E5E1D96EE7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701" y="6413859"/>
            <a:ext cx="495300" cy="182096"/>
          </a:xfrm>
          <a:prstGeom prst="rect">
            <a:avLst/>
          </a:prstGeom>
        </p:spPr>
      </p:pic>
      <p:sp>
        <p:nvSpPr>
          <p:cNvPr id="7" name="TextBox 6">
            <a:extLst>
              <a:ext uri="{FF2B5EF4-FFF2-40B4-BE49-F238E27FC236}">
                <a16:creationId xmlns:a16="http://schemas.microsoft.com/office/drawing/2014/main" id="{04B1EED2-CFE5-9449-1191-B818AA5450B2}"/>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8" name="Text Placeholder 3">
            <a:extLst>
              <a:ext uri="{FF2B5EF4-FFF2-40B4-BE49-F238E27FC236}">
                <a16:creationId xmlns:a16="http://schemas.microsoft.com/office/drawing/2014/main" id="{6005ECF6-ECEB-D7EC-6E6C-D560F76EDB1A}"/>
              </a:ext>
            </a:extLst>
          </p:cNvPr>
          <p:cNvSpPr txBox="1">
            <a:spLocks/>
          </p:cNvSpPr>
          <p:nvPr userDrawn="1"/>
        </p:nvSpPr>
        <p:spPr>
          <a:xfrm>
            <a:off x="11352791"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Tree>
    <p:extLst>
      <p:ext uri="{BB962C8B-B14F-4D97-AF65-F5344CB8AC3E}">
        <p14:creationId xmlns:p14="http://schemas.microsoft.com/office/powerpoint/2010/main" val="1811809480"/>
      </p:ext>
    </p:extLst>
  </p:cSld>
  <p:clrMapOvr>
    <a:masterClrMapping/>
  </p:clrMapOvr>
  <p:extLst>
    <p:ext uri="{DCECCB84-F9BA-43D5-87BE-67443E8EF086}">
      <p15:sldGuideLst xmlns:p15="http://schemas.microsoft.com/office/powerpoint/2012/main">
        <p15:guide id="1" orient="horz" pos="408">
          <p15:clr>
            <a:srgbClr val="FBAE40"/>
          </p15:clr>
        </p15:guide>
        <p15:guide id="2" pos="3840">
          <p15:clr>
            <a:srgbClr val="FBAE40"/>
          </p15:clr>
        </p15:guide>
        <p15:guide id="4" orient="horz" pos="4128">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60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0713" y="717613"/>
            <a:ext cx="10965687" cy="338554"/>
          </a:xfrm>
          <a:prstGeom prst="rect">
            <a:avLst/>
          </a:prstGeom>
        </p:spPr>
        <p:txBody>
          <a:bodyPr lIns="0" tIns="0" rIns="0" bIns="0">
            <a:noAutofit/>
          </a:bodyPr>
          <a:lstStyle/>
          <a:p>
            <a:pPr marL="0" lvl="0" indent="0">
              <a:spcBef>
                <a:spcPts val="0"/>
              </a:spcBef>
              <a:spcAft>
                <a:spcPts val="0"/>
              </a:spcAft>
              <a:buFont typeface="Arial" panose="020B0604020202020204" pitchFamily="34" charset="0"/>
            </a:pPr>
            <a:r>
              <a:rPr lang="en-US"/>
              <a:t>Click to edit Master title style</a:t>
            </a:r>
          </a:p>
        </p:txBody>
      </p:sp>
      <p:pic>
        <p:nvPicPr>
          <p:cNvPr id="4" name="Picture 3">
            <a:extLst>
              <a:ext uri="{FF2B5EF4-FFF2-40B4-BE49-F238E27FC236}">
                <a16:creationId xmlns:a16="http://schemas.microsoft.com/office/drawing/2014/main" id="{07D14E4D-CAE3-3A0B-B3F8-465622E4D6E8}"/>
              </a:ext>
            </a:extLst>
          </p:cNvPr>
          <p:cNvPicPr>
            <a:picLocks noChangeAspect="1"/>
          </p:cNvPicPr>
          <p:nvPr userDrawn="1"/>
        </p:nvPicPr>
        <p:blipFill>
          <a:blip r:embed="rId75" cstate="screen">
            <a:extLst>
              <a:ext uri="{28A0092B-C50C-407E-A947-70E740481C1C}">
                <a14:useLocalDpi xmlns:a14="http://schemas.microsoft.com/office/drawing/2010/main"/>
              </a:ext>
            </a:extLst>
          </a:blip>
          <a:stretch>
            <a:fillRect/>
          </a:stretch>
        </p:blipFill>
        <p:spPr>
          <a:xfrm>
            <a:off x="647699" y="6416865"/>
            <a:ext cx="488145" cy="179465"/>
          </a:xfrm>
          <a:prstGeom prst="rect">
            <a:avLst/>
          </a:prstGeom>
        </p:spPr>
      </p:pic>
      <p:sp>
        <p:nvSpPr>
          <p:cNvPr id="5" name="TextBox 4">
            <a:extLst>
              <a:ext uri="{FF2B5EF4-FFF2-40B4-BE49-F238E27FC236}">
                <a16:creationId xmlns:a16="http://schemas.microsoft.com/office/drawing/2014/main" id="{086C1CD2-C3C3-99BC-1F71-5CF176EF164E}"/>
              </a:ext>
            </a:extLst>
          </p:cNvPr>
          <p:cNvSpPr txBox="1"/>
          <p:nvPr userDrawn="1"/>
        </p:nvSpPr>
        <p:spPr>
          <a:xfrm>
            <a:off x="-579120" y="4592320"/>
            <a:ext cx="0" cy="0"/>
          </a:xfrm>
          <a:prstGeom prst="rect">
            <a:avLst/>
          </a:prstGeom>
          <a:noFill/>
        </p:spPr>
        <p:txBody>
          <a:bodyPr wrap="none" lIns="0" tIns="0" rIns="0" bIns="0" rtlCol="0">
            <a:noAutofit/>
          </a:bodyPr>
          <a:lstStyle/>
          <a:p>
            <a:pPr>
              <a:lnSpc>
                <a:spcPct val="110000"/>
              </a:lnSpc>
              <a:spcBef>
                <a:spcPts val="600"/>
              </a:spcBef>
            </a:pPr>
            <a:endParaRPr lang="en-US" sz="1200" err="1">
              <a:ea typeface="Human Sans" charset="0"/>
              <a:cs typeface="Human Sans" charset="0"/>
            </a:endParaRPr>
          </a:p>
        </p:txBody>
      </p:sp>
      <p:sp>
        <p:nvSpPr>
          <p:cNvPr id="37" name="TextBox 36">
            <a:extLst>
              <a:ext uri="{FF2B5EF4-FFF2-40B4-BE49-F238E27FC236}">
                <a16:creationId xmlns:a16="http://schemas.microsoft.com/office/drawing/2014/main" id="{D5DDA9FD-D621-0134-9699-89AED709AC96}"/>
              </a:ext>
            </a:extLst>
          </p:cNvPr>
          <p:cNvSpPr txBox="1"/>
          <p:nvPr userDrawn="1"/>
        </p:nvSpPr>
        <p:spPr>
          <a:xfrm>
            <a:off x="4429760" y="-53848"/>
            <a:ext cx="0" cy="0"/>
          </a:xfrm>
          <a:prstGeom prst="rect">
            <a:avLst/>
          </a:prstGeom>
          <a:noFill/>
        </p:spPr>
        <p:txBody>
          <a:bodyPr wrap="none" lIns="0" tIns="0" rIns="0" bIns="0" rtlCol="0">
            <a:noAutofit/>
          </a:bodyPr>
          <a:lstStyle/>
          <a:p>
            <a:pPr>
              <a:lnSpc>
                <a:spcPct val="110000"/>
              </a:lnSpc>
              <a:spcBef>
                <a:spcPts val="600"/>
              </a:spcBef>
            </a:pPr>
            <a:endParaRPr lang="en-US" sz="1200" err="1">
              <a:ea typeface="Human Sans" charset="0"/>
              <a:cs typeface="Human Sans" charset="0"/>
            </a:endParaRPr>
          </a:p>
        </p:txBody>
      </p:sp>
      <p:sp>
        <p:nvSpPr>
          <p:cNvPr id="7" name="TextBox 6">
            <a:extLst>
              <a:ext uri="{FF2B5EF4-FFF2-40B4-BE49-F238E27FC236}">
                <a16:creationId xmlns:a16="http://schemas.microsoft.com/office/drawing/2014/main" id="{33D7453A-FF25-1748-B091-91F29105A245}"/>
              </a:ext>
            </a:extLst>
          </p:cNvPr>
          <p:cNvSpPr txBox="1"/>
          <p:nvPr userDrawn="1"/>
        </p:nvSpPr>
        <p:spPr>
          <a:xfrm>
            <a:off x="9517294"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8" name="Text Placeholder 3">
            <a:extLst>
              <a:ext uri="{FF2B5EF4-FFF2-40B4-BE49-F238E27FC236}">
                <a16:creationId xmlns:a16="http://schemas.microsoft.com/office/drawing/2014/main" id="{B3E5B4CB-0A41-3758-17D3-77CB4387DBAE}"/>
              </a:ext>
            </a:extLst>
          </p:cNvPr>
          <p:cNvSpPr txBox="1">
            <a:spLocks/>
          </p:cNvSpPr>
          <p:nvPr userDrawn="1"/>
        </p:nvSpPr>
        <p:spPr>
          <a:xfrm>
            <a:off x="11341864" y="6406591"/>
            <a:ext cx="242932" cy="218934"/>
          </a:xfrm>
          <a:prstGeom prst="rect">
            <a:avLst/>
          </a:prstGeom>
        </p:spPr>
        <p:txBody>
          <a:bodyPr vert="horz" lIns="0" tIns="0" rIns="0" bIns="0" rtlCol="0" anchor="ctr" anchorCtr="0">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bg1"/>
                </a:solidFill>
              </a:rPr>
              <a:pPr lvl="0"/>
              <a:t>‹#›</a:t>
            </a:fld>
            <a:endParaRPr lang="en-US" sz="1000">
              <a:solidFill>
                <a:schemeClr val="bg1"/>
              </a:solidFill>
            </a:endParaRPr>
          </a:p>
        </p:txBody>
      </p:sp>
      <p:sp>
        <p:nvSpPr>
          <p:cNvPr id="6" name="Text Placeholder 5">
            <a:extLst>
              <a:ext uri="{FF2B5EF4-FFF2-40B4-BE49-F238E27FC236}">
                <a16:creationId xmlns:a16="http://schemas.microsoft.com/office/drawing/2014/main" id="{A94283C5-7CEB-C3A6-3D15-0C58149D104F}"/>
              </a:ext>
            </a:extLst>
          </p:cNvPr>
          <p:cNvSpPr>
            <a:spLocks noGrp="1"/>
          </p:cNvSpPr>
          <p:nvPr>
            <p:ph type="body" idx="1"/>
          </p:nvPr>
        </p:nvSpPr>
        <p:spPr>
          <a:xfrm>
            <a:off x="636410" y="1581502"/>
            <a:ext cx="10948386" cy="462879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10756184"/>
      </p:ext>
    </p:extLst>
  </p:cSld>
  <p:clrMap bg1="lt1" tx1="dk1" bg2="lt2" tx2="dk2" accent1="accent1" accent2="accent2" accent3="accent3" accent4="accent4" accent5="accent5" accent6="accent6" hlink="hlink" folHlink="folHlink"/>
  <p:sldLayoutIdLst>
    <p:sldLayoutId id="2147483730" r:id="rId1"/>
    <p:sldLayoutId id="2147483800" r:id="rId2"/>
    <p:sldLayoutId id="2147483840" r:id="rId3"/>
    <p:sldLayoutId id="2147483733" r:id="rId4"/>
    <p:sldLayoutId id="2147483810" r:id="rId5"/>
    <p:sldLayoutId id="2147483796" r:id="rId6"/>
    <p:sldLayoutId id="2147483797" r:id="rId7"/>
    <p:sldLayoutId id="2147483818" r:id="rId8"/>
    <p:sldLayoutId id="2147483819" r:id="rId9"/>
    <p:sldLayoutId id="2147483890" r:id="rId10"/>
    <p:sldLayoutId id="2147483883" r:id="rId11"/>
    <p:sldLayoutId id="2147483884" r:id="rId12"/>
    <p:sldLayoutId id="2147483798" r:id="rId13"/>
    <p:sldLayoutId id="2147483803" r:id="rId14"/>
    <p:sldLayoutId id="2147483806" r:id="rId15"/>
    <p:sldLayoutId id="2147483812" r:id="rId16"/>
    <p:sldLayoutId id="2147483839" r:id="rId17"/>
    <p:sldLayoutId id="2147483838" r:id="rId18"/>
    <p:sldLayoutId id="2147483805" r:id="rId19"/>
    <p:sldLayoutId id="2147483813" r:id="rId20"/>
    <p:sldLayoutId id="2147483877" r:id="rId21"/>
    <p:sldLayoutId id="2147483878" r:id="rId22"/>
    <p:sldLayoutId id="2147483879" r:id="rId23"/>
    <p:sldLayoutId id="2147483880" r:id="rId24"/>
    <p:sldLayoutId id="2147483881" r:id="rId25"/>
    <p:sldLayoutId id="2147483882" r:id="rId26"/>
    <p:sldLayoutId id="2147483850" r:id="rId27"/>
    <p:sldLayoutId id="2147483861" r:id="rId28"/>
    <p:sldLayoutId id="2147483834" r:id="rId29"/>
    <p:sldLayoutId id="2147483849" r:id="rId30"/>
    <p:sldLayoutId id="2147483862" r:id="rId31"/>
    <p:sldLayoutId id="2147483833" r:id="rId32"/>
    <p:sldLayoutId id="2147483876" r:id="rId33"/>
    <p:sldLayoutId id="2147483826" r:id="rId34"/>
    <p:sldLayoutId id="2147483814" r:id="rId35"/>
    <p:sldLayoutId id="2147483824" r:id="rId36"/>
    <p:sldLayoutId id="2147483815" r:id="rId37"/>
    <p:sldLayoutId id="2147483825" r:id="rId38"/>
    <p:sldLayoutId id="2147483823" r:id="rId39"/>
    <p:sldLayoutId id="2147483829" r:id="rId40"/>
    <p:sldLayoutId id="2147483830" r:id="rId41"/>
    <p:sldLayoutId id="2147483863" r:id="rId42"/>
    <p:sldLayoutId id="2147483868" r:id="rId43"/>
    <p:sldLayoutId id="2147483872" r:id="rId44"/>
    <p:sldLayoutId id="2147483866" r:id="rId45"/>
    <p:sldLayoutId id="2147483869" r:id="rId46"/>
    <p:sldLayoutId id="2147483873" r:id="rId47"/>
    <p:sldLayoutId id="2147483867" r:id="rId48"/>
    <p:sldLayoutId id="2147483870" r:id="rId49"/>
    <p:sldLayoutId id="2147483874" r:id="rId50"/>
    <p:sldLayoutId id="2147483864" r:id="rId51"/>
    <p:sldLayoutId id="2147483875" r:id="rId52"/>
    <p:sldLayoutId id="2147483871" r:id="rId53"/>
    <p:sldLayoutId id="2147483885" r:id="rId54"/>
    <p:sldLayoutId id="2147483841" r:id="rId55"/>
    <p:sldLayoutId id="2147483842" r:id="rId56"/>
    <p:sldLayoutId id="2147483886" r:id="rId57"/>
    <p:sldLayoutId id="2147483843" r:id="rId58"/>
    <p:sldLayoutId id="2147483889" r:id="rId59"/>
    <p:sldLayoutId id="2147483848" r:id="rId60"/>
    <p:sldLayoutId id="2147483888" r:id="rId61"/>
    <p:sldLayoutId id="2147483887" r:id="rId62"/>
    <p:sldLayoutId id="2147483851" r:id="rId63"/>
    <p:sldLayoutId id="2147483856" r:id="rId64"/>
    <p:sldLayoutId id="2147483893" r:id="rId65"/>
    <p:sldLayoutId id="2147483891" r:id="rId66"/>
    <p:sldLayoutId id="2147483892" r:id="rId67"/>
    <p:sldLayoutId id="2147483860" r:id="rId68"/>
    <p:sldLayoutId id="2147483858" r:id="rId69"/>
    <p:sldLayoutId id="2147483859" r:id="rId70"/>
    <p:sldLayoutId id="2147483778" r:id="rId71"/>
    <p:sldLayoutId id="2147483894" r:id="rId72"/>
    <p:sldLayoutId id="2147483895" r:id="rId73"/>
  </p:sldLayoutIdLst>
  <p:hf hdr="0" dt="0"/>
  <p:txStyles>
    <p:titleStyle>
      <a:lvl1pPr algn="l" defTabSz="914400" rtl="0" eaLnBrk="1" latinLnBrk="0" hangingPunct="1">
        <a:lnSpc>
          <a:spcPct val="100000"/>
        </a:lnSpc>
        <a:spcBef>
          <a:spcPct val="0"/>
        </a:spcBef>
        <a:buNone/>
        <a:defRPr lang="en-US" sz="2200" b="1" i="0" kern="1200" spc="0" dirty="0">
          <a:solidFill>
            <a:schemeClr val="bg1"/>
          </a:solidFill>
          <a:effectLst/>
          <a:latin typeface="Calibri" panose="020F0502020204030204" pitchFamily="34" charset="0"/>
          <a:ea typeface="Calibri" panose="020F0502020204030204" pitchFamily="34" charset="0"/>
          <a:cs typeface="Calibri" panose="020F0502020204030204" pitchFamily="34" charset="0"/>
        </a:defRPr>
      </a:lvl1pPr>
    </p:titleStyle>
    <p:bodyStyle>
      <a:lvl1pPr marL="0" indent="0" algn="l" defTabSz="914400" rtl="0" eaLnBrk="1" latinLnBrk="0" hangingPunct="1">
        <a:lnSpc>
          <a:spcPct val="100000"/>
        </a:lnSpc>
        <a:spcBef>
          <a:spcPts val="600"/>
        </a:spcBef>
        <a:spcAft>
          <a:spcPts val="0"/>
        </a:spcAft>
        <a:buFont typeface="Arial" panose="020B0604020202020204" pitchFamily="34" charset="0"/>
        <a:buNone/>
        <a:defRPr lang="en-US" sz="1400" b="0" i="0" kern="1200" dirty="0">
          <a:solidFill>
            <a:schemeClr val="bg1"/>
          </a:solidFill>
          <a:latin typeface="Calibri"/>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spcAft>
          <a:spcPts val="0"/>
        </a:spcAft>
        <a:buClr>
          <a:schemeClr val="bg1"/>
        </a:buClr>
        <a:buFont typeface="Arial" panose="020B0604020202020204" pitchFamily="34" charset="0"/>
        <a:buChar char="•"/>
        <a:defRPr lang="en-US" sz="1400" b="0" i="0" kern="1200" dirty="0">
          <a:solidFill>
            <a:schemeClr val="bg1"/>
          </a:solidFill>
          <a:latin typeface="Calibri"/>
          <a:ea typeface="Calibri" panose="020F0502020204030204" pitchFamily="34" charset="0"/>
          <a:cs typeface="Calibri" panose="020F0502020204030204" pitchFamily="34" charset="0"/>
        </a:defRPr>
      </a:lvl2pPr>
      <a:lvl3pPr marL="365760" indent="-182880" algn="l" defTabSz="914400" rtl="0" eaLnBrk="1" latinLnBrk="0" hangingPunct="1">
        <a:lnSpc>
          <a:spcPct val="100000"/>
        </a:lnSpc>
        <a:spcBef>
          <a:spcPts val="600"/>
        </a:spcBef>
        <a:spcAft>
          <a:spcPts val="0"/>
        </a:spcAft>
        <a:buClr>
          <a:schemeClr val="bg1"/>
        </a:buClr>
        <a:buFont typeface="Courier New" panose="02070309020205020404" pitchFamily="49" charset="0"/>
        <a:buChar char="o"/>
        <a:defRPr lang="en-US" sz="1200" b="0" i="0" kern="1200" dirty="0">
          <a:solidFill>
            <a:schemeClr val="bg1"/>
          </a:solidFill>
          <a:latin typeface="Calibri"/>
          <a:ea typeface="Calibri" panose="020F0502020204030204" pitchFamily="34" charset="0"/>
          <a:cs typeface="Calibri" panose="020F0502020204030204" pitchFamily="34" charset="0"/>
        </a:defRPr>
      </a:lvl3pPr>
      <a:lvl4pPr marL="1600200" indent="-228600" algn="l" defTabSz="914400" rtl="0" eaLnBrk="1" latinLnBrk="0" hangingPunct="1">
        <a:lnSpc>
          <a:spcPct val="100000"/>
        </a:lnSpc>
        <a:spcBef>
          <a:spcPts val="600"/>
        </a:spcBef>
        <a:spcAft>
          <a:spcPts val="0"/>
        </a:spcAft>
        <a:buFont typeface="Arial" panose="020B0604020202020204" pitchFamily="34" charset="0"/>
        <a:buChar char="•"/>
        <a:defRPr lang="en-US" sz="1200" b="0" i="0" kern="1200" dirty="0">
          <a:solidFill>
            <a:schemeClr val="bg1"/>
          </a:solidFill>
          <a:latin typeface="+mn-lt"/>
          <a:ea typeface="Calibri" panose="020F0502020204030204" pitchFamily="34" charset="0"/>
          <a:cs typeface="Calibri" panose="020F0502020204030204" pitchFamily="34" charset="0"/>
        </a:defRPr>
      </a:lvl4pPr>
      <a:lvl5pPr marL="2057400" indent="-228600" algn="l" defTabSz="914400" rtl="0" eaLnBrk="1" latinLnBrk="0" hangingPunct="1">
        <a:lnSpc>
          <a:spcPct val="100000"/>
        </a:lnSpc>
        <a:spcBef>
          <a:spcPts val="600"/>
        </a:spcBef>
        <a:spcAft>
          <a:spcPts val="0"/>
        </a:spcAft>
        <a:buFont typeface="Arial" panose="020B0604020202020204" pitchFamily="34" charset="0"/>
        <a:buChar char="•"/>
        <a:defRPr lang="en-US" sz="1200" b="0" i="0" kern="1200" dirty="0">
          <a:solidFill>
            <a:schemeClr val="bg1"/>
          </a:solidFill>
          <a:latin typeface="+mn-lt"/>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1" userDrawn="1">
          <p15:clr>
            <a:srgbClr val="F26B43"/>
          </p15:clr>
        </p15:guide>
        <p15:guide id="3" pos="7301" userDrawn="1">
          <p15:clr>
            <a:srgbClr val="F26B43"/>
          </p15:clr>
        </p15:guide>
        <p15:guide id="12" orient="horz" pos="3912" userDrawn="1">
          <p15:clr>
            <a:srgbClr val="F26B43"/>
          </p15:clr>
        </p15:guide>
        <p15:guide id="13" pos="826" userDrawn="1">
          <p15:clr>
            <a:srgbClr val="F26B43"/>
          </p15:clr>
        </p15:guide>
        <p15:guide id="14" pos="981" userDrawn="1">
          <p15:clr>
            <a:srgbClr val="F26B43"/>
          </p15:clr>
        </p15:guide>
        <p15:guide id="15" pos="1392" userDrawn="1">
          <p15:clr>
            <a:srgbClr val="F26B43"/>
          </p15:clr>
        </p15:guide>
        <p15:guide id="16" pos="1536" userDrawn="1">
          <p15:clr>
            <a:srgbClr val="F26B43"/>
          </p15:clr>
        </p15:guide>
        <p15:guide id="17" pos="2000" userDrawn="1">
          <p15:clr>
            <a:srgbClr val="F26B43"/>
          </p15:clr>
        </p15:guide>
        <p15:guide id="18" pos="2152" userDrawn="1">
          <p15:clr>
            <a:srgbClr val="F26B43"/>
          </p15:clr>
        </p15:guide>
        <p15:guide id="19" pos="2590" userDrawn="1">
          <p15:clr>
            <a:srgbClr val="F26B43"/>
          </p15:clr>
        </p15:guide>
        <p15:guide id="20" pos="2743" userDrawn="1">
          <p15:clr>
            <a:srgbClr val="F26B43"/>
          </p15:clr>
        </p15:guide>
        <p15:guide id="21" pos="3182" userDrawn="1">
          <p15:clr>
            <a:srgbClr val="F26B43"/>
          </p15:clr>
        </p15:guide>
        <p15:guide id="22" pos="3329" userDrawn="1">
          <p15:clr>
            <a:srgbClr val="F26B43"/>
          </p15:clr>
        </p15:guide>
        <p15:guide id="23" pos="3764" userDrawn="1">
          <p15:clr>
            <a:srgbClr val="F26B43"/>
          </p15:clr>
        </p15:guide>
        <p15:guide id="24" pos="3916" userDrawn="1">
          <p15:clr>
            <a:srgbClr val="F26B43"/>
          </p15:clr>
        </p15:guide>
        <p15:guide id="25" pos="4353" userDrawn="1">
          <p15:clr>
            <a:srgbClr val="F26B43"/>
          </p15:clr>
        </p15:guide>
        <p15:guide id="26" pos="4508" userDrawn="1">
          <p15:clr>
            <a:srgbClr val="F26B43"/>
          </p15:clr>
        </p15:guide>
        <p15:guide id="27" pos="4950" userDrawn="1">
          <p15:clr>
            <a:srgbClr val="F26B43"/>
          </p15:clr>
        </p15:guide>
        <p15:guide id="28" pos="5100" userDrawn="1">
          <p15:clr>
            <a:srgbClr val="F26B43"/>
          </p15:clr>
        </p15:guide>
        <p15:guide id="29" pos="5536" userDrawn="1">
          <p15:clr>
            <a:srgbClr val="F26B43"/>
          </p15:clr>
        </p15:guide>
        <p15:guide id="30" pos="5689" userDrawn="1">
          <p15:clr>
            <a:srgbClr val="F26B43"/>
          </p15:clr>
        </p15:guide>
        <p15:guide id="31" pos="6123" userDrawn="1">
          <p15:clr>
            <a:srgbClr val="F26B43"/>
          </p15:clr>
        </p15:guide>
        <p15:guide id="32" pos="6278" userDrawn="1">
          <p15:clr>
            <a:srgbClr val="F26B43"/>
          </p15:clr>
        </p15:guide>
        <p15:guide id="33" pos="6712" userDrawn="1">
          <p15:clr>
            <a:srgbClr val="F26B43"/>
          </p15:clr>
        </p15:guide>
        <p15:guide id="34" pos="6865" userDrawn="1">
          <p15:clr>
            <a:srgbClr val="F26B43"/>
          </p15:clr>
        </p15:guide>
        <p15:guide id="35" orient="horz" pos="984" userDrawn="1">
          <p15:clr>
            <a:srgbClr val="F26B43"/>
          </p15:clr>
        </p15:guide>
        <p15:guide id="36" orient="horz" pos="4128" userDrawn="1">
          <p15:clr>
            <a:srgbClr val="F26B43"/>
          </p15:clr>
        </p15:guide>
        <p15:guide id="37" orient="horz" pos="1080" userDrawn="1">
          <p15:clr>
            <a:srgbClr val="F26B43"/>
          </p15:clr>
        </p15:guide>
        <p15:guide id="38" orient="horz" pos="1248" userDrawn="1">
          <p15:clr>
            <a:srgbClr val="F26B43"/>
          </p15:clr>
        </p15:guide>
        <p15:guide id="39" orient="horz" pos="672" userDrawn="1">
          <p15:clr>
            <a:srgbClr val="F26B43"/>
          </p15:clr>
        </p15:guide>
        <p15:guide id="40"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8" Type="http://schemas.openxmlformats.org/officeDocument/2006/relationships/hyperlink" Target="https://www.paperspace.com/" TargetMode="External"/><Relationship Id="rId3" Type="http://schemas.openxmlformats.org/officeDocument/2006/relationships/hyperlink" Target="https://cloud.google.com/compute/gpus-pricing" TargetMode="External"/><Relationship Id="rId7" Type="http://schemas.openxmlformats.org/officeDocument/2006/relationships/hyperlink" Target="https://vast.ai/" TargetMode="External"/><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hyperlink" Target="https://lambdalabs.com/" TargetMode="External"/><Relationship Id="rId5" Type="http://schemas.openxmlformats.org/officeDocument/2006/relationships/hyperlink" Target="https://colab.research.google.com/" TargetMode="External"/><Relationship Id="rId4" Type="http://schemas.openxmlformats.org/officeDocument/2006/relationships/hyperlink" Target="https://docs.aws.amazon.com/dlami/latest/devguide/gpu.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huggingface.co/blog/safetensors-security-audit" TargetMode="External"/><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hyperlink" Target="https://hf.co/papers/2106.09685" TargetMode="External"/><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github.com/ggml-org/llama.cpp" TargetMode="External"/><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hyperlink" Target="https://surfshark.com/research/chart/ai-chatbots-privacy"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8" Type="http://schemas.openxmlformats.org/officeDocument/2006/relationships/hyperlink" Target="https://github.com/epam/ai-dial-chat" TargetMode="External"/><Relationship Id="rId3" Type="http://schemas.openxmlformats.org/officeDocument/2006/relationships/hyperlink" Target="http://Ohttps:/ollama.com/download" TargetMode="External"/><Relationship Id="rId7" Type="http://schemas.openxmlformats.org/officeDocument/2006/relationships/hyperlink" Target="https://epam-rail.com/" TargetMode="External"/><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hyperlink" Target="https://docs.openwebui.com/" TargetMode="External"/><Relationship Id="rId5" Type="http://schemas.openxmlformats.org/officeDocument/2006/relationships/hyperlink" Target="https://github.com/ggml-org/llama.cpp" TargetMode="External"/><Relationship Id="rId4" Type="http://schemas.openxmlformats.org/officeDocument/2006/relationships/hyperlink" Target="http://vhttps:/docs.vllm.ai/en/lates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at holding a sign&#10;&#10;AI-generated content may be incorrect.">
            <a:extLst>
              <a:ext uri="{FF2B5EF4-FFF2-40B4-BE49-F238E27FC236}">
                <a16:creationId xmlns:a16="http://schemas.microsoft.com/office/drawing/2014/main" id="{A7AF55B6-AEFC-5E7E-1F79-69FCE6C65354}"/>
              </a:ext>
            </a:extLst>
          </p:cNvPr>
          <p:cNvPicPr>
            <a:picLocks noGrp="1" noChangeAspect="1"/>
          </p:cNvPicPr>
          <p:nvPr>
            <p:ph type="pic" sz="quarter" idx="24"/>
          </p:nvPr>
        </p:nvPicPr>
        <p:blipFill>
          <a:blip r:embed="rId2"/>
          <a:srcRect l="5752" r="5752"/>
          <a:stretch/>
        </p:blipFill>
        <p:spPr/>
      </p:pic>
      <p:sp>
        <p:nvSpPr>
          <p:cNvPr id="4" name="Text Placeholder 3">
            <a:extLst>
              <a:ext uri="{FF2B5EF4-FFF2-40B4-BE49-F238E27FC236}">
                <a16:creationId xmlns:a16="http://schemas.microsoft.com/office/drawing/2014/main" id="{97473C70-E6C9-788B-D33F-7977DAB808F0}"/>
              </a:ext>
            </a:extLst>
          </p:cNvPr>
          <p:cNvSpPr>
            <a:spLocks noGrp="1"/>
          </p:cNvSpPr>
          <p:nvPr>
            <p:ph type="body" sz="quarter" idx="12"/>
          </p:nvPr>
        </p:nvSpPr>
        <p:spPr>
          <a:xfrm>
            <a:off x="635825" y="5393921"/>
            <a:ext cx="5185941" cy="200055"/>
          </a:xfrm>
        </p:spPr>
        <p:txBody>
          <a:bodyPr vert="horz" wrap="square" lIns="0" tIns="0" rIns="0" bIns="0" rtlCol="0" anchor="t">
            <a:spAutoFit/>
          </a:bodyPr>
          <a:lstStyle/>
          <a:p>
            <a:r>
              <a:rPr lang="en-US" dirty="0">
                <a:latin typeface="Calibri"/>
                <a:ea typeface="Calibri"/>
                <a:cs typeface="Calibri"/>
              </a:rPr>
              <a:t>2025</a:t>
            </a:r>
            <a:endParaRPr lang="en-US" b="0" dirty="0">
              <a:solidFill>
                <a:srgbClr val="000000"/>
              </a:solidFill>
              <a:latin typeface="Calibri"/>
              <a:ea typeface="Calibri"/>
              <a:cs typeface="Calibri"/>
            </a:endParaRPr>
          </a:p>
        </p:txBody>
      </p:sp>
      <p:sp>
        <p:nvSpPr>
          <p:cNvPr id="5" name="Text Placeholder 4">
            <a:extLst>
              <a:ext uri="{FF2B5EF4-FFF2-40B4-BE49-F238E27FC236}">
                <a16:creationId xmlns:a16="http://schemas.microsoft.com/office/drawing/2014/main" id="{87E61AA6-BF57-3235-CA4E-C89F47EAD705}"/>
              </a:ext>
            </a:extLst>
          </p:cNvPr>
          <p:cNvSpPr>
            <a:spLocks noGrp="1"/>
          </p:cNvSpPr>
          <p:nvPr>
            <p:ph type="body" sz="quarter" idx="26"/>
          </p:nvPr>
        </p:nvSpPr>
        <p:spPr>
          <a:xfrm>
            <a:off x="635825" y="963155"/>
            <a:ext cx="5139642" cy="4146520"/>
          </a:xfrm>
        </p:spPr>
        <p:txBody>
          <a:bodyPr vert="horz" wrap="square" lIns="0" tIns="0" rIns="0" bIns="0" rtlCol="0" anchor="t">
            <a:spAutoFit/>
          </a:bodyPr>
          <a:lstStyle/>
          <a:p>
            <a:pPr>
              <a:lnSpc>
                <a:spcPts val="8200"/>
              </a:lnSpc>
            </a:pPr>
            <a:r>
              <a:rPr lang="en-US" err="1">
                <a:latin typeface="Calibri Bold"/>
                <a:ea typeface="Calibri Bold"/>
                <a:cs typeface="Calibri Bold"/>
              </a:rPr>
              <a:t>Тренуємо</a:t>
            </a:r>
            <a:r>
              <a:rPr lang="en-US" dirty="0">
                <a:latin typeface="Calibri Bold"/>
                <a:ea typeface="Calibri Bold"/>
                <a:cs typeface="Calibri Bold"/>
              </a:rPr>
              <a:t> </a:t>
            </a:r>
            <a:r>
              <a:rPr lang="en-US" err="1">
                <a:latin typeface="Calibri Bold"/>
                <a:ea typeface="Calibri Bold"/>
                <a:cs typeface="Calibri Bold"/>
              </a:rPr>
              <a:t>власну</a:t>
            </a:r>
            <a:r>
              <a:rPr lang="en-US" dirty="0">
                <a:latin typeface="Calibri Bold"/>
                <a:ea typeface="Calibri Bold"/>
                <a:cs typeface="Calibri Bold"/>
              </a:rPr>
              <a:t> </a:t>
            </a:r>
            <a:r>
              <a:rPr lang="en-US" err="1">
                <a:latin typeface="Calibri Bold"/>
                <a:ea typeface="Calibri Bold"/>
                <a:cs typeface="Calibri Bold"/>
              </a:rPr>
              <a:t>модель</a:t>
            </a:r>
            <a:r>
              <a:rPr lang="en-US" dirty="0">
                <a:latin typeface="Calibri Bold"/>
                <a:ea typeface="Calibri Bold"/>
                <a:cs typeface="Calibri Bold"/>
              </a:rPr>
              <a:t> Gen AI </a:t>
            </a:r>
            <a:r>
              <a:rPr lang="en-US" err="1">
                <a:latin typeface="Calibri Bold"/>
                <a:ea typeface="Calibri Bold"/>
                <a:cs typeface="Calibri Bold"/>
              </a:rPr>
              <a:t>для</a:t>
            </a:r>
            <a:r>
              <a:rPr lang="en-US" dirty="0">
                <a:latin typeface="Calibri Bold"/>
                <a:ea typeface="Calibri Bold"/>
                <a:cs typeface="Calibri Bold"/>
              </a:rPr>
              <a:t> </a:t>
            </a:r>
            <a:r>
              <a:rPr lang="en-US" err="1">
                <a:latin typeface="Calibri Bold"/>
                <a:ea typeface="Calibri Bold"/>
                <a:cs typeface="Calibri Bold"/>
              </a:rPr>
              <a:t>тестування</a:t>
            </a:r>
            <a:endParaRPr lang="en-US">
              <a:latin typeface="Calibri Bold"/>
              <a:ea typeface="Calibri Bold"/>
              <a:cs typeface="Calibri Bold"/>
            </a:endParaRPr>
          </a:p>
        </p:txBody>
      </p:sp>
      <p:pic>
        <p:nvPicPr>
          <p:cNvPr id="3" name="Picture Placeholder 7" descr="A group of toy figures holding a sign&#10;&#10;AI-generated content may be incorrect.">
            <a:extLst>
              <a:ext uri="{FF2B5EF4-FFF2-40B4-BE49-F238E27FC236}">
                <a16:creationId xmlns:a16="http://schemas.microsoft.com/office/drawing/2014/main" id="{711E83EA-0025-479C-E85C-4F51F527312F}"/>
              </a:ext>
            </a:extLst>
          </p:cNvPr>
          <p:cNvPicPr>
            <a:picLocks noChangeAspect="1"/>
          </p:cNvPicPr>
          <p:nvPr/>
        </p:nvPicPr>
        <p:blipFill rotWithShape="1">
          <a:blip r:embed="rId3"/>
          <a:srcRect l="5556" r="5556"/>
          <a:stretch/>
        </p:blipFill>
        <p:spPr>
          <a:xfrm>
            <a:off x="6096000" y="0"/>
            <a:ext cx="6096000" cy="6858000"/>
          </a:xfrm>
          <a:prstGeom prst="rect">
            <a:avLst/>
          </a:prstGeom>
        </p:spPr>
      </p:pic>
    </p:spTree>
    <p:extLst>
      <p:ext uri="{BB962C8B-B14F-4D97-AF65-F5344CB8AC3E}">
        <p14:creationId xmlns:p14="http://schemas.microsoft.com/office/powerpoint/2010/main" val="2956437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DF040-8974-0741-604F-5B76CFC7759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44EB060-9D6F-7D31-2329-516714516D6F}"/>
              </a:ext>
            </a:extLst>
          </p:cNvPr>
          <p:cNvSpPr>
            <a:spLocks noGrp="1"/>
          </p:cNvSpPr>
          <p:nvPr>
            <p:ph type="body" sz="quarter" idx="26"/>
          </p:nvPr>
        </p:nvSpPr>
        <p:spPr>
          <a:xfrm>
            <a:off x="628070" y="1469771"/>
            <a:ext cx="10896600" cy="480060"/>
          </a:xfrm>
        </p:spPr>
        <p:txBody>
          <a:bodyPr vert="horz" lIns="0" tIns="0" rIns="0" bIns="0" rtlCol="0" anchor="t">
            <a:normAutofit/>
          </a:bodyPr>
          <a:lstStyle/>
          <a:p>
            <a:r>
              <a:rPr lang="en-US" sz="2400" dirty="0" err="1">
                <a:latin typeface="Calibri"/>
                <a:ea typeface="Calibri"/>
                <a:cs typeface="Calibri"/>
              </a:rPr>
              <a:t>Нейронні</a:t>
            </a:r>
            <a:r>
              <a:rPr lang="en-US" sz="2400" dirty="0">
                <a:latin typeface="Calibri"/>
                <a:ea typeface="Calibri"/>
                <a:cs typeface="Calibri"/>
              </a:rPr>
              <a:t> </a:t>
            </a:r>
            <a:r>
              <a:rPr lang="en-US" sz="2400" dirty="0" err="1">
                <a:latin typeface="Calibri"/>
                <a:ea typeface="Calibri"/>
                <a:cs typeface="Calibri"/>
              </a:rPr>
              <a:t>мережі</a:t>
            </a:r>
            <a:r>
              <a:rPr lang="en-US" sz="2400" dirty="0">
                <a:latin typeface="Calibri"/>
                <a:ea typeface="Calibri"/>
                <a:cs typeface="Calibri"/>
              </a:rPr>
              <a:t> </a:t>
            </a:r>
            <a:r>
              <a:rPr lang="en-US" sz="2400" dirty="0" err="1">
                <a:latin typeface="Calibri"/>
                <a:ea typeface="Calibri"/>
                <a:cs typeface="Calibri"/>
              </a:rPr>
              <a:t>найшвидше</a:t>
            </a:r>
            <a:r>
              <a:rPr lang="en-US" sz="2400" dirty="0">
                <a:latin typeface="Calibri"/>
                <a:ea typeface="Calibri"/>
                <a:cs typeface="Calibri"/>
              </a:rPr>
              <a:t> </a:t>
            </a:r>
            <a:r>
              <a:rPr lang="en-US" sz="2400" dirty="0" err="1">
                <a:latin typeface="Calibri"/>
                <a:ea typeface="Calibri"/>
                <a:cs typeface="Calibri"/>
              </a:rPr>
              <a:t>працюють</a:t>
            </a:r>
            <a:r>
              <a:rPr lang="en-US" sz="2400" dirty="0">
                <a:latin typeface="Calibri"/>
                <a:ea typeface="Calibri"/>
                <a:cs typeface="Calibri"/>
              </a:rPr>
              <a:t> </a:t>
            </a:r>
            <a:r>
              <a:rPr lang="en-US" sz="2400" dirty="0" err="1">
                <a:latin typeface="Calibri"/>
                <a:ea typeface="Calibri"/>
                <a:cs typeface="Calibri"/>
              </a:rPr>
              <a:t>на</a:t>
            </a:r>
            <a:r>
              <a:rPr lang="en-US" sz="2400" dirty="0">
                <a:latin typeface="Calibri"/>
                <a:ea typeface="Calibri"/>
                <a:cs typeface="Calibri"/>
              </a:rPr>
              <a:t> </a:t>
            </a:r>
            <a:r>
              <a:rPr lang="en-US" sz="2400" dirty="0" err="1">
                <a:latin typeface="Calibri"/>
                <a:ea typeface="Calibri"/>
                <a:cs typeface="Calibri"/>
              </a:rPr>
              <a:t>відео-чіпах</a:t>
            </a:r>
            <a:r>
              <a:rPr lang="en-US" sz="2400" dirty="0">
                <a:latin typeface="Calibri"/>
                <a:ea typeface="Calibri"/>
                <a:cs typeface="Calibri"/>
              </a:rPr>
              <a:t> (GPU)</a:t>
            </a:r>
            <a:endParaRPr lang="en-US" sz="2400" dirty="0"/>
          </a:p>
          <a:p>
            <a:endParaRPr lang="en-US"/>
          </a:p>
        </p:txBody>
      </p:sp>
      <p:sp>
        <p:nvSpPr>
          <p:cNvPr id="7" name="Text Placeholder 6">
            <a:extLst>
              <a:ext uri="{FF2B5EF4-FFF2-40B4-BE49-F238E27FC236}">
                <a16:creationId xmlns:a16="http://schemas.microsoft.com/office/drawing/2014/main" id="{C07E7321-ED28-FFA8-05FE-3CEAFD61BECC}"/>
              </a:ext>
            </a:extLst>
          </p:cNvPr>
          <p:cNvSpPr>
            <a:spLocks noGrp="1"/>
          </p:cNvSpPr>
          <p:nvPr>
            <p:ph type="body" sz="quarter" idx="27"/>
          </p:nvPr>
        </p:nvSpPr>
        <p:spPr>
          <a:xfrm>
            <a:off x="633632" y="2211284"/>
            <a:ext cx="10906897" cy="4076780"/>
          </a:xfrm>
        </p:spPr>
        <p:txBody>
          <a:bodyPr vert="horz" lIns="0" tIns="0" rIns="0" bIns="0" rtlCol="0" anchor="t">
            <a:noAutofit/>
          </a:bodyPr>
          <a:lstStyle/>
          <a:p>
            <a:endParaRPr lang="en-US" sz="1600">
              <a:ea typeface="Calibri Light"/>
            </a:endParaRPr>
          </a:p>
          <a:p>
            <a:endParaRPr lang="en-US" sz="1600">
              <a:ea typeface="Calibri Light"/>
            </a:endParaRPr>
          </a:p>
          <a:p>
            <a:endParaRPr lang="en-US" sz="1600">
              <a:ea typeface="Calibri Light"/>
            </a:endParaRPr>
          </a:p>
          <a:p>
            <a:endParaRPr lang="en-US" sz="1600">
              <a:ea typeface="Calibri Light"/>
            </a:endParaRPr>
          </a:p>
        </p:txBody>
      </p:sp>
      <p:sp>
        <p:nvSpPr>
          <p:cNvPr id="13" name="Title 12">
            <a:extLst>
              <a:ext uri="{FF2B5EF4-FFF2-40B4-BE49-F238E27FC236}">
                <a16:creationId xmlns:a16="http://schemas.microsoft.com/office/drawing/2014/main" id="{3BC79ED5-7169-850E-2ED0-DD5949BA77A8}"/>
              </a:ext>
            </a:extLst>
          </p:cNvPr>
          <p:cNvSpPr>
            <a:spLocks noGrp="1"/>
          </p:cNvSpPr>
          <p:nvPr>
            <p:ph type="title"/>
          </p:nvPr>
        </p:nvSpPr>
        <p:spPr>
          <a:xfrm>
            <a:off x="633632" y="722843"/>
            <a:ext cx="10942638" cy="338554"/>
          </a:xfrm>
        </p:spPr>
        <p:txBody>
          <a:bodyPr lIns="0" tIns="0" rIns="0" bIns="0" anchor="t">
            <a:noAutofit/>
          </a:bodyPr>
          <a:lstStyle/>
          <a:p>
            <a:r>
              <a:rPr lang="en-US" err="1">
                <a:ea typeface="Calibri"/>
                <a:cs typeface="Calibri"/>
              </a:rPr>
              <a:t>Локальний</a:t>
            </a:r>
            <a:r>
              <a:rPr lang="en-US">
                <a:ea typeface="Calibri"/>
                <a:cs typeface="Calibri"/>
              </a:rPr>
              <a:t> </a:t>
            </a:r>
            <a:r>
              <a:rPr lang="en-US" err="1">
                <a:ea typeface="Calibri"/>
                <a:cs typeface="Calibri"/>
              </a:rPr>
              <a:t>чат-бот</a:t>
            </a:r>
            <a:endParaRPr lang="en-US" err="1"/>
          </a:p>
        </p:txBody>
      </p:sp>
      <p:sp>
        <p:nvSpPr>
          <p:cNvPr id="4" name="TextBox 3">
            <a:extLst>
              <a:ext uri="{FF2B5EF4-FFF2-40B4-BE49-F238E27FC236}">
                <a16:creationId xmlns:a16="http://schemas.microsoft.com/office/drawing/2014/main" id="{8BF34595-8362-80A3-841F-4E31551965F0}"/>
              </a:ext>
            </a:extLst>
          </p:cNvPr>
          <p:cNvSpPr txBox="1"/>
          <p:nvPr/>
        </p:nvSpPr>
        <p:spPr>
          <a:xfrm>
            <a:off x="628510" y="2213693"/>
            <a:ext cx="5974747" cy="326563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10000"/>
              </a:lnSpc>
              <a:spcBef>
                <a:spcPts val="600"/>
              </a:spcBef>
            </a:pPr>
            <a:r>
              <a:rPr lang="en-US" err="1">
                <a:solidFill>
                  <a:schemeClr val="bg1"/>
                </a:solidFill>
                <a:ea typeface="Human Sans" charset="0"/>
                <a:cs typeface="Human Sans" charset="0"/>
              </a:rPr>
              <a:t>Розмір</a:t>
            </a:r>
            <a:r>
              <a:rPr lang="en-US">
                <a:solidFill>
                  <a:schemeClr val="bg1"/>
                </a:solidFill>
                <a:ea typeface="Human Sans" charset="0"/>
                <a:cs typeface="Human Sans" charset="0"/>
              </a:rPr>
              <a:t> </a:t>
            </a:r>
            <a:r>
              <a:rPr lang="en-US" err="1">
                <a:solidFill>
                  <a:schemeClr val="bg1"/>
                </a:solidFill>
                <a:ea typeface="Human Sans" charset="0"/>
                <a:cs typeface="Human Sans" charset="0"/>
              </a:rPr>
              <a:t>нейронної</a:t>
            </a:r>
            <a:r>
              <a:rPr lang="en-US">
                <a:solidFill>
                  <a:schemeClr val="bg1"/>
                </a:solidFill>
                <a:ea typeface="Human Sans" charset="0"/>
                <a:cs typeface="Human Sans" charset="0"/>
              </a:rPr>
              <a:t> </a:t>
            </a:r>
            <a:r>
              <a:rPr lang="en-US" err="1">
                <a:solidFill>
                  <a:schemeClr val="bg1"/>
                </a:solidFill>
                <a:ea typeface="Human Sans" charset="0"/>
                <a:cs typeface="Human Sans" charset="0"/>
              </a:rPr>
              <a:t>мережі</a:t>
            </a:r>
            <a:r>
              <a:rPr lang="en-US">
                <a:solidFill>
                  <a:schemeClr val="bg1"/>
                </a:solidFill>
                <a:ea typeface="Human Sans" charset="0"/>
                <a:cs typeface="Human Sans" charset="0"/>
              </a:rPr>
              <a:t> </a:t>
            </a:r>
            <a:r>
              <a:rPr lang="en-US" err="1">
                <a:solidFill>
                  <a:schemeClr val="bg1"/>
                </a:solidFill>
                <a:ea typeface="Human Sans" charset="0"/>
                <a:cs typeface="Human Sans" charset="0"/>
              </a:rPr>
              <a:t>вимірується</a:t>
            </a:r>
            <a:r>
              <a:rPr lang="en-US">
                <a:solidFill>
                  <a:schemeClr val="bg1"/>
                </a:solidFill>
                <a:ea typeface="Human Sans" charset="0"/>
                <a:cs typeface="Human Sans" charset="0"/>
              </a:rPr>
              <a:t> у </a:t>
            </a:r>
            <a:r>
              <a:rPr lang="en-US" err="1">
                <a:solidFill>
                  <a:schemeClr val="bg1"/>
                </a:solidFill>
                <a:ea typeface="Human Sans" charset="0"/>
                <a:cs typeface="Human Sans" charset="0"/>
              </a:rPr>
              <a:t>кількості</a:t>
            </a:r>
            <a:r>
              <a:rPr lang="en-US">
                <a:solidFill>
                  <a:schemeClr val="bg1"/>
                </a:solidFill>
                <a:ea typeface="Human Sans" charset="0"/>
                <a:cs typeface="Human Sans" charset="0"/>
              </a:rPr>
              <a:t> </a:t>
            </a:r>
            <a:r>
              <a:rPr lang="en-US" err="1">
                <a:solidFill>
                  <a:schemeClr val="bg1"/>
                </a:solidFill>
                <a:ea typeface="Human Sans" charset="0"/>
                <a:cs typeface="Human Sans" charset="0"/>
              </a:rPr>
              <a:t>параметрів</a:t>
            </a:r>
          </a:p>
          <a:p>
            <a:pPr>
              <a:lnSpc>
                <a:spcPct val="110000"/>
              </a:lnSpc>
              <a:spcBef>
                <a:spcPts val="600"/>
              </a:spcBef>
            </a:pPr>
            <a:endParaRPr lang="en-US">
              <a:solidFill>
                <a:schemeClr val="bg1"/>
              </a:solidFill>
              <a:ea typeface="Human Sans" charset="0"/>
              <a:cs typeface="Human Sans" charset="0"/>
            </a:endParaRPr>
          </a:p>
          <a:p>
            <a:pPr>
              <a:lnSpc>
                <a:spcPct val="110000"/>
              </a:lnSpc>
              <a:spcBef>
                <a:spcPts val="600"/>
              </a:spcBef>
            </a:pPr>
            <a:endParaRPr lang="en-US">
              <a:solidFill>
                <a:schemeClr val="bg1"/>
              </a:solidFill>
              <a:ea typeface="Human Sans" charset="0"/>
              <a:cs typeface="Human Sans" charset="0"/>
            </a:endParaRPr>
          </a:p>
          <a:p>
            <a:pPr>
              <a:lnSpc>
                <a:spcPct val="110000"/>
              </a:lnSpc>
              <a:spcBef>
                <a:spcPts val="600"/>
              </a:spcBef>
            </a:pPr>
            <a:endParaRPr lang="en-US">
              <a:solidFill>
                <a:schemeClr val="bg1"/>
              </a:solidFill>
              <a:ea typeface="Human Sans" charset="0"/>
              <a:cs typeface="Human Sans" charset="0"/>
            </a:endParaRPr>
          </a:p>
          <a:p>
            <a:pPr>
              <a:lnSpc>
                <a:spcPct val="110000"/>
              </a:lnSpc>
              <a:spcBef>
                <a:spcPts val="600"/>
              </a:spcBef>
            </a:pPr>
            <a:r>
              <a:rPr lang="en-US" err="1">
                <a:solidFill>
                  <a:schemeClr val="bg1"/>
                </a:solidFill>
                <a:ea typeface="Human Sans" charset="0"/>
                <a:cs typeface="Human Sans" charset="0"/>
              </a:rPr>
              <a:t>Малі</a:t>
            </a:r>
            <a:r>
              <a:rPr lang="en-US">
                <a:solidFill>
                  <a:schemeClr val="bg1"/>
                </a:solidFill>
                <a:ea typeface="Human Sans" charset="0"/>
                <a:cs typeface="Human Sans" charset="0"/>
              </a:rPr>
              <a:t> </a:t>
            </a:r>
            <a:r>
              <a:rPr lang="en-US" err="1">
                <a:solidFill>
                  <a:schemeClr val="bg1"/>
                </a:solidFill>
                <a:ea typeface="Human Sans" charset="0"/>
                <a:cs typeface="Human Sans" charset="0"/>
              </a:rPr>
              <a:t>мережі</a:t>
            </a:r>
            <a:r>
              <a:rPr lang="en-US">
                <a:solidFill>
                  <a:schemeClr val="bg1"/>
                </a:solidFill>
                <a:ea typeface="Human Sans" charset="0"/>
                <a:cs typeface="Human Sans" charset="0"/>
              </a:rPr>
              <a:t> </a:t>
            </a:r>
            <a:r>
              <a:rPr lang="en-US" err="1">
                <a:solidFill>
                  <a:schemeClr val="bg1"/>
                </a:solidFill>
                <a:ea typeface="Human Sans" charset="0"/>
                <a:cs typeface="Human Sans" charset="0"/>
              </a:rPr>
              <a:t>мають</a:t>
            </a:r>
            <a:r>
              <a:rPr lang="en-US">
                <a:solidFill>
                  <a:schemeClr val="bg1"/>
                </a:solidFill>
                <a:ea typeface="Human Sans" charset="0"/>
                <a:cs typeface="Human Sans" charset="0"/>
              </a:rPr>
              <a:t> </a:t>
            </a:r>
            <a:r>
              <a:rPr lang="en-US" err="1">
                <a:solidFill>
                  <a:schemeClr val="bg1"/>
                </a:solidFill>
                <a:ea typeface="Human Sans" charset="0"/>
                <a:cs typeface="Human Sans" charset="0"/>
              </a:rPr>
              <a:t>від</a:t>
            </a:r>
            <a:r>
              <a:rPr lang="en-US">
                <a:solidFill>
                  <a:schemeClr val="bg1"/>
                </a:solidFill>
                <a:ea typeface="Human Sans" charset="0"/>
                <a:cs typeface="Human Sans" charset="0"/>
              </a:rPr>
              <a:t> </a:t>
            </a:r>
            <a:r>
              <a:rPr lang="en-US" err="1">
                <a:solidFill>
                  <a:schemeClr val="bg1"/>
                </a:solidFill>
                <a:ea typeface="Human Sans" charset="0"/>
                <a:cs typeface="Human Sans" charset="0"/>
              </a:rPr>
              <a:t>кількох</a:t>
            </a:r>
            <a:r>
              <a:rPr lang="en-US">
                <a:solidFill>
                  <a:schemeClr val="bg1"/>
                </a:solidFill>
                <a:ea typeface="Human Sans" charset="0"/>
                <a:cs typeface="Human Sans" charset="0"/>
              </a:rPr>
              <a:t> </a:t>
            </a:r>
            <a:r>
              <a:rPr lang="en-US" err="1">
                <a:solidFill>
                  <a:schemeClr val="bg1"/>
                </a:solidFill>
                <a:ea typeface="Human Sans" charset="0"/>
                <a:cs typeface="Human Sans" charset="0"/>
              </a:rPr>
              <a:t>мільйонів</a:t>
            </a:r>
            <a:r>
              <a:rPr lang="en-US">
                <a:solidFill>
                  <a:schemeClr val="bg1"/>
                </a:solidFill>
                <a:ea typeface="Human Sans" charset="0"/>
                <a:cs typeface="Human Sans" charset="0"/>
              </a:rPr>
              <a:t> </a:t>
            </a:r>
            <a:r>
              <a:rPr lang="en-US" err="1">
                <a:solidFill>
                  <a:schemeClr val="bg1"/>
                </a:solidFill>
                <a:ea typeface="Human Sans" charset="0"/>
                <a:cs typeface="Human Sans" charset="0"/>
              </a:rPr>
              <a:t>до</a:t>
            </a:r>
            <a:r>
              <a:rPr lang="en-US">
                <a:solidFill>
                  <a:schemeClr val="bg1"/>
                </a:solidFill>
                <a:ea typeface="Human Sans" charset="0"/>
                <a:cs typeface="Human Sans" charset="0"/>
              </a:rPr>
              <a:t> 10 </a:t>
            </a:r>
            <a:r>
              <a:rPr lang="en-US" err="1">
                <a:solidFill>
                  <a:schemeClr val="bg1"/>
                </a:solidFill>
                <a:ea typeface="Human Sans" charset="0"/>
                <a:cs typeface="Human Sans" charset="0"/>
              </a:rPr>
              <a:t>мільярдів</a:t>
            </a:r>
            <a:r>
              <a:rPr lang="en-US">
                <a:solidFill>
                  <a:schemeClr val="bg1"/>
                </a:solidFill>
                <a:ea typeface="Human Sans" charset="0"/>
                <a:cs typeface="Human Sans" charset="0"/>
              </a:rPr>
              <a:t> </a:t>
            </a:r>
            <a:r>
              <a:rPr lang="en-US" err="1">
                <a:solidFill>
                  <a:schemeClr val="bg1"/>
                </a:solidFill>
                <a:ea typeface="Human Sans" charset="0"/>
                <a:cs typeface="Human Sans" charset="0"/>
              </a:rPr>
              <a:t>параметрів</a:t>
            </a:r>
            <a:r>
              <a:rPr lang="en-US">
                <a:solidFill>
                  <a:schemeClr val="bg1"/>
                </a:solidFill>
                <a:ea typeface="Human Sans" charset="0"/>
                <a:cs typeface="Human Sans" charset="0"/>
              </a:rPr>
              <a:t>.</a:t>
            </a:r>
          </a:p>
          <a:p>
            <a:pPr>
              <a:lnSpc>
                <a:spcPct val="110000"/>
              </a:lnSpc>
              <a:spcBef>
                <a:spcPts val="600"/>
              </a:spcBef>
            </a:pPr>
            <a:r>
              <a:rPr lang="en-US" err="1">
                <a:solidFill>
                  <a:schemeClr val="bg1"/>
                </a:solidFill>
                <a:ea typeface="Human Sans" charset="0"/>
                <a:cs typeface="Human Sans" charset="0"/>
              </a:rPr>
              <a:t>Від</a:t>
            </a:r>
            <a:r>
              <a:rPr lang="en-US">
                <a:solidFill>
                  <a:schemeClr val="bg1"/>
                </a:solidFill>
                <a:ea typeface="Human Sans" charset="0"/>
                <a:cs typeface="Human Sans" charset="0"/>
              </a:rPr>
              <a:t> 10 </a:t>
            </a:r>
            <a:r>
              <a:rPr lang="en-US" err="1">
                <a:solidFill>
                  <a:schemeClr val="bg1"/>
                </a:solidFill>
                <a:ea typeface="Human Sans" charset="0"/>
                <a:cs typeface="Human Sans" charset="0"/>
              </a:rPr>
              <a:t>до</a:t>
            </a:r>
            <a:r>
              <a:rPr lang="en-US">
                <a:solidFill>
                  <a:schemeClr val="bg1"/>
                </a:solidFill>
                <a:ea typeface="Human Sans" charset="0"/>
                <a:cs typeface="Human Sans" charset="0"/>
              </a:rPr>
              <a:t> 32 </a:t>
            </a:r>
            <a:r>
              <a:rPr lang="en-US" err="1">
                <a:solidFill>
                  <a:schemeClr val="bg1"/>
                </a:solidFill>
                <a:ea typeface="Human Sans" charset="0"/>
                <a:cs typeface="Human Sans" charset="0"/>
              </a:rPr>
              <a:t>млрд</a:t>
            </a:r>
            <a:r>
              <a:rPr lang="en-US">
                <a:solidFill>
                  <a:schemeClr val="bg1"/>
                </a:solidFill>
                <a:ea typeface="Human Sans" charset="0"/>
                <a:cs typeface="Human Sans" charset="0"/>
              </a:rPr>
              <a:t> - </a:t>
            </a:r>
            <a:r>
              <a:rPr lang="en-US" err="1">
                <a:solidFill>
                  <a:schemeClr val="bg1"/>
                </a:solidFill>
                <a:ea typeface="Human Sans" charset="0"/>
                <a:cs typeface="Human Sans" charset="0"/>
              </a:rPr>
              <a:t>це</a:t>
            </a:r>
            <a:r>
              <a:rPr lang="en-US">
                <a:solidFill>
                  <a:schemeClr val="bg1"/>
                </a:solidFill>
                <a:ea typeface="Human Sans" charset="0"/>
                <a:cs typeface="Human Sans" charset="0"/>
              </a:rPr>
              <a:t> </a:t>
            </a:r>
            <a:r>
              <a:rPr lang="en-US" err="1">
                <a:solidFill>
                  <a:schemeClr val="bg1"/>
                </a:solidFill>
                <a:ea typeface="Human Sans" charset="0"/>
                <a:cs typeface="Human Sans" charset="0"/>
              </a:rPr>
              <a:t>відносно</a:t>
            </a:r>
            <a:r>
              <a:rPr lang="en-US">
                <a:solidFill>
                  <a:schemeClr val="bg1"/>
                </a:solidFill>
                <a:ea typeface="Human Sans" charset="0"/>
                <a:cs typeface="Human Sans" charset="0"/>
              </a:rPr>
              <a:t> </a:t>
            </a:r>
            <a:r>
              <a:rPr lang="en-US" err="1">
                <a:solidFill>
                  <a:schemeClr val="bg1"/>
                </a:solidFill>
                <a:ea typeface="Human Sans" charset="0"/>
                <a:cs typeface="Human Sans" charset="0"/>
              </a:rPr>
              <a:t>середні</a:t>
            </a:r>
            <a:r>
              <a:rPr lang="en-US">
                <a:solidFill>
                  <a:schemeClr val="bg1"/>
                </a:solidFill>
                <a:ea typeface="Human Sans" charset="0"/>
                <a:cs typeface="Human Sans" charset="0"/>
              </a:rPr>
              <a:t> </a:t>
            </a:r>
            <a:r>
              <a:rPr lang="en-US" err="1">
                <a:solidFill>
                  <a:schemeClr val="bg1"/>
                </a:solidFill>
                <a:ea typeface="Human Sans" charset="0"/>
                <a:cs typeface="Human Sans" charset="0"/>
              </a:rPr>
              <a:t>моделі</a:t>
            </a:r>
            <a:r>
              <a:rPr lang="en-US">
                <a:solidFill>
                  <a:schemeClr val="bg1"/>
                </a:solidFill>
                <a:ea typeface="Human Sans" charset="0"/>
                <a:cs typeface="Human Sans" charset="0"/>
              </a:rPr>
              <a:t>.</a:t>
            </a:r>
          </a:p>
          <a:p>
            <a:pPr>
              <a:lnSpc>
                <a:spcPct val="110000"/>
              </a:lnSpc>
              <a:spcBef>
                <a:spcPts val="600"/>
              </a:spcBef>
            </a:pPr>
            <a:r>
              <a:rPr lang="en-US" err="1">
                <a:solidFill>
                  <a:schemeClr val="bg1"/>
                </a:solidFill>
                <a:ea typeface="Human Sans" charset="0"/>
                <a:cs typeface="Human Sans" charset="0"/>
              </a:rPr>
              <a:t>Більше</a:t>
            </a:r>
            <a:r>
              <a:rPr lang="en-US">
                <a:solidFill>
                  <a:schemeClr val="bg1"/>
                </a:solidFill>
                <a:ea typeface="Human Sans" charset="0"/>
                <a:cs typeface="Human Sans" charset="0"/>
              </a:rPr>
              <a:t> - </a:t>
            </a:r>
            <a:r>
              <a:rPr lang="en-US" err="1">
                <a:solidFill>
                  <a:schemeClr val="bg1"/>
                </a:solidFill>
                <a:ea typeface="Human Sans" charset="0"/>
                <a:cs typeface="Human Sans" charset="0"/>
              </a:rPr>
              <a:t>великі</a:t>
            </a:r>
            <a:r>
              <a:rPr lang="en-US">
                <a:solidFill>
                  <a:schemeClr val="bg1"/>
                </a:solidFill>
                <a:ea typeface="Human Sans" charset="0"/>
                <a:cs typeface="Human Sans" charset="0"/>
              </a:rPr>
              <a:t> </a:t>
            </a:r>
            <a:r>
              <a:rPr lang="en-US" err="1">
                <a:solidFill>
                  <a:schemeClr val="bg1"/>
                </a:solidFill>
                <a:ea typeface="Human Sans" charset="0"/>
                <a:cs typeface="Human Sans" charset="0"/>
              </a:rPr>
              <a:t>мережі</a:t>
            </a:r>
            <a:r>
              <a:rPr lang="en-US">
                <a:solidFill>
                  <a:schemeClr val="bg1"/>
                </a:solidFill>
                <a:ea typeface="Human Sans" charset="0"/>
                <a:cs typeface="Human Sans" charset="0"/>
              </a:rPr>
              <a:t>, </a:t>
            </a:r>
            <a:r>
              <a:rPr lang="en-US" err="1">
                <a:solidFill>
                  <a:schemeClr val="bg1"/>
                </a:solidFill>
                <a:ea typeface="Human Sans" charset="0"/>
                <a:cs typeface="Human Sans" charset="0"/>
              </a:rPr>
              <a:t>як</a:t>
            </a:r>
            <a:r>
              <a:rPr lang="en-US">
                <a:solidFill>
                  <a:schemeClr val="bg1"/>
                </a:solidFill>
                <a:ea typeface="Human Sans" charset="0"/>
                <a:cs typeface="Human Sans" charset="0"/>
              </a:rPr>
              <a:t> LLM</a:t>
            </a:r>
          </a:p>
          <a:p>
            <a:pPr>
              <a:lnSpc>
                <a:spcPct val="110000"/>
              </a:lnSpc>
              <a:spcBef>
                <a:spcPts val="600"/>
              </a:spcBef>
            </a:pPr>
            <a:r>
              <a:rPr lang="en-US">
                <a:solidFill>
                  <a:schemeClr val="bg1"/>
                </a:solidFill>
                <a:ea typeface="Human Sans" charset="0"/>
                <a:cs typeface="Human Sans" charset="0"/>
              </a:rPr>
              <a:t>ChatGPT </a:t>
            </a:r>
            <a:r>
              <a:rPr lang="en-US" err="1">
                <a:solidFill>
                  <a:schemeClr val="bg1"/>
                </a:solidFill>
                <a:ea typeface="Human Sans" charset="0"/>
                <a:cs typeface="Human Sans" charset="0"/>
              </a:rPr>
              <a:t>може</a:t>
            </a:r>
            <a:r>
              <a:rPr lang="en-US">
                <a:solidFill>
                  <a:schemeClr val="bg1"/>
                </a:solidFill>
                <a:ea typeface="Human Sans" charset="0"/>
                <a:cs typeface="Human Sans" charset="0"/>
              </a:rPr>
              <a:t> </a:t>
            </a:r>
            <a:r>
              <a:rPr lang="en-US" err="1">
                <a:solidFill>
                  <a:schemeClr val="bg1"/>
                </a:solidFill>
                <a:ea typeface="Human Sans" charset="0"/>
                <a:cs typeface="Human Sans" charset="0"/>
              </a:rPr>
              <a:t>мати</a:t>
            </a:r>
            <a:r>
              <a:rPr lang="en-US">
                <a:solidFill>
                  <a:schemeClr val="bg1"/>
                </a:solidFill>
                <a:ea typeface="Human Sans" charset="0"/>
                <a:cs typeface="Human Sans" charset="0"/>
              </a:rPr>
              <a:t> 1+ </a:t>
            </a:r>
            <a:r>
              <a:rPr lang="en-US" err="1">
                <a:solidFill>
                  <a:schemeClr val="bg1"/>
                </a:solidFill>
                <a:ea typeface="Human Sans" charset="0"/>
                <a:cs typeface="Human Sans" charset="0"/>
              </a:rPr>
              <a:t>трлн</a:t>
            </a:r>
            <a:r>
              <a:rPr lang="en-US">
                <a:solidFill>
                  <a:schemeClr val="bg1"/>
                </a:solidFill>
                <a:ea typeface="Human Sans" charset="0"/>
                <a:cs typeface="Human Sans" charset="0"/>
              </a:rPr>
              <a:t> </a:t>
            </a:r>
            <a:r>
              <a:rPr lang="en-US" err="1">
                <a:solidFill>
                  <a:schemeClr val="bg1"/>
                </a:solidFill>
                <a:ea typeface="Human Sans" charset="0"/>
                <a:cs typeface="Human Sans" charset="0"/>
              </a:rPr>
              <a:t>параметрів</a:t>
            </a:r>
            <a:r>
              <a:rPr lang="en-US">
                <a:solidFill>
                  <a:schemeClr val="bg1"/>
                </a:solidFill>
                <a:ea typeface="Human Sans" charset="0"/>
                <a:cs typeface="Human Sans" charset="0"/>
              </a:rPr>
              <a:t> </a:t>
            </a:r>
          </a:p>
        </p:txBody>
      </p:sp>
      <p:graphicFrame>
        <p:nvGraphicFramePr>
          <p:cNvPr id="8" name="Table 7">
            <a:extLst>
              <a:ext uri="{FF2B5EF4-FFF2-40B4-BE49-F238E27FC236}">
                <a16:creationId xmlns:a16="http://schemas.microsoft.com/office/drawing/2014/main" id="{6349D8FD-3F96-8E01-B95C-A27C5EAB902C}"/>
              </a:ext>
            </a:extLst>
          </p:cNvPr>
          <p:cNvGraphicFramePr>
            <a:graphicFrameLocks noGrp="1"/>
          </p:cNvGraphicFramePr>
          <p:nvPr>
            <p:extLst>
              <p:ext uri="{D42A27DB-BD31-4B8C-83A1-F6EECF244321}">
                <p14:modId xmlns:p14="http://schemas.microsoft.com/office/powerpoint/2010/main" val="1976568779"/>
              </p:ext>
            </p:extLst>
          </p:nvPr>
        </p:nvGraphicFramePr>
        <p:xfrm>
          <a:off x="634073" y="2690583"/>
          <a:ext cx="4876800" cy="731520"/>
        </p:xfrm>
        <a:graphic>
          <a:graphicData uri="http://schemas.openxmlformats.org/drawingml/2006/table">
            <a:tbl>
              <a:tblPr bandRow="1">
                <a:tableStyleId>{5C22544A-7EE6-4342-B048-85BDC9FD1C3A}</a:tableStyleId>
              </a:tblPr>
              <a:tblGrid>
                <a:gridCol w="2438400">
                  <a:extLst>
                    <a:ext uri="{9D8B030D-6E8A-4147-A177-3AD203B41FA5}">
                      <a16:colId xmlns:a16="http://schemas.microsoft.com/office/drawing/2014/main" val="3964625883"/>
                    </a:ext>
                  </a:extLst>
                </a:gridCol>
                <a:gridCol w="2438400">
                  <a:extLst>
                    <a:ext uri="{9D8B030D-6E8A-4147-A177-3AD203B41FA5}">
                      <a16:colId xmlns:a16="http://schemas.microsoft.com/office/drawing/2014/main" val="2422494487"/>
                    </a:ext>
                  </a:extLst>
                </a:gridCol>
              </a:tblGrid>
              <a:tr h="0">
                <a:tc>
                  <a:txBody>
                    <a:bodyPr/>
                    <a:lstStyle/>
                    <a:p>
                      <a:pPr algn="ctr" fontAlgn="ctr"/>
                      <a:r>
                        <a:rPr lang="en-US" b="1">
                          <a:solidFill>
                            <a:schemeClr val="bg1"/>
                          </a:solidFill>
                          <a:effectLst/>
                        </a:rPr>
                        <a:t>Model</a:t>
                      </a:r>
                    </a:p>
                  </a:txBody>
                  <a:tcPr anchor="ctr">
                    <a:lnL w="12700" cap="flat" cmpd="sng" algn="ctr">
                      <a:solidFill>
                        <a:srgbClr val="E0735F"/>
                      </a:solidFill>
                      <a:prstDash val="solid"/>
                      <a:round/>
                      <a:headEnd type="none" w="med" len="med"/>
                      <a:tailEnd type="none" w="med" len="med"/>
                    </a:lnL>
                    <a:lnR w="12700" cap="flat" cmpd="sng" algn="ctr">
                      <a:solidFill>
                        <a:srgbClr val="E0735F"/>
                      </a:solidFill>
                      <a:prstDash val="solid"/>
                      <a:round/>
                      <a:headEnd type="none" w="med" len="med"/>
                      <a:tailEnd type="none" w="med" len="med"/>
                    </a:lnR>
                    <a:lnT w="12700" cap="flat" cmpd="sng" algn="ctr">
                      <a:solidFill>
                        <a:srgbClr val="E0735F"/>
                      </a:solidFill>
                      <a:prstDash val="solid"/>
                      <a:round/>
                      <a:headEnd type="none" w="med" len="med"/>
                      <a:tailEnd type="none" w="med" len="med"/>
                    </a:lnT>
                    <a:lnB w="12700" cap="flat" cmpd="sng" algn="ctr">
                      <a:solidFill>
                        <a:srgbClr val="20645F"/>
                      </a:solidFill>
                      <a:prstDash val="solid"/>
                      <a:round/>
                      <a:headEnd type="none" w="med" len="med"/>
                      <a:tailEnd type="none" w="med" len="med"/>
                    </a:lnB>
                    <a:solidFill>
                      <a:srgbClr val="0B0F19"/>
                    </a:solidFill>
                  </a:tcPr>
                </a:tc>
                <a:tc>
                  <a:txBody>
                    <a:bodyPr/>
                    <a:lstStyle/>
                    <a:p>
                      <a:pPr algn="ctr" fontAlgn="ctr"/>
                      <a:r>
                        <a:rPr lang="en-US" b="1">
                          <a:solidFill>
                            <a:schemeClr val="bg1"/>
                          </a:solidFill>
                          <a:effectLst/>
                        </a:rPr>
                        <a:t>#Total Params</a:t>
                      </a:r>
                    </a:p>
                  </a:txBody>
                  <a:tcPr anchor="ctr">
                    <a:lnL w="12700" cap="flat" cmpd="sng" algn="ctr">
                      <a:solidFill>
                        <a:srgbClr val="E0735F"/>
                      </a:solidFill>
                      <a:prstDash val="solid"/>
                      <a:round/>
                      <a:headEnd type="none" w="med" len="med"/>
                      <a:tailEnd type="none" w="med" len="med"/>
                    </a:lnL>
                    <a:lnR w="12700" cap="flat" cmpd="sng" algn="ctr">
                      <a:solidFill>
                        <a:srgbClr val="00725F"/>
                      </a:solidFill>
                      <a:prstDash val="solid"/>
                      <a:round/>
                      <a:headEnd type="none" w="med" len="med"/>
                      <a:tailEnd type="none" w="med" len="med"/>
                    </a:lnR>
                    <a:lnT w="12700" cap="flat" cmpd="sng" algn="ctr">
                      <a:solidFill>
                        <a:srgbClr val="E0735F"/>
                      </a:solidFill>
                      <a:prstDash val="solid"/>
                      <a:round/>
                      <a:headEnd type="none" w="med" len="med"/>
                      <a:tailEnd type="none" w="med" len="med"/>
                    </a:lnT>
                    <a:lnB w="12700" cap="flat" cmpd="sng" algn="ctr">
                      <a:solidFill>
                        <a:srgbClr val="00725F"/>
                      </a:solidFill>
                      <a:prstDash val="solid"/>
                      <a:round/>
                      <a:headEnd type="none" w="med" len="med"/>
                      <a:tailEnd type="none" w="med" len="med"/>
                    </a:lnB>
                    <a:solidFill>
                      <a:srgbClr val="0B0F19"/>
                    </a:solidFill>
                  </a:tcPr>
                </a:tc>
                <a:extLst>
                  <a:ext uri="{0D108BD9-81ED-4DB2-BD59-A6C34878D82A}">
                    <a16:rowId xmlns:a16="http://schemas.microsoft.com/office/drawing/2014/main" val="1680252532"/>
                  </a:ext>
                </a:extLst>
              </a:tr>
              <a:tr h="0">
                <a:tc>
                  <a:txBody>
                    <a:bodyPr/>
                    <a:lstStyle/>
                    <a:p>
                      <a:pPr algn="ctr" fontAlgn="t"/>
                      <a:r>
                        <a:rPr lang="en-US">
                          <a:solidFill>
                            <a:schemeClr val="bg1"/>
                          </a:solidFill>
                          <a:effectLst/>
                        </a:rPr>
                        <a:t>DeepSeek-R1-Zero</a:t>
                      </a:r>
                    </a:p>
                  </a:txBody>
                  <a:tcPr>
                    <a:lnL w="12700" cap="flat" cmpd="sng" algn="ctr">
                      <a:solidFill>
                        <a:srgbClr val="20645F"/>
                      </a:solidFill>
                      <a:prstDash val="solid"/>
                      <a:round/>
                      <a:headEnd type="none" w="med" len="med"/>
                      <a:tailEnd type="none" w="med" len="med"/>
                    </a:lnL>
                    <a:lnR w="12700" cap="flat" cmpd="sng" algn="ctr">
                      <a:solidFill>
                        <a:srgbClr val="00725F"/>
                      </a:solidFill>
                      <a:prstDash val="solid"/>
                      <a:round/>
                      <a:headEnd type="none" w="med" len="med"/>
                      <a:tailEnd type="none" w="med" len="med"/>
                    </a:lnR>
                    <a:lnT w="12700" cap="flat" cmpd="sng" algn="ctr">
                      <a:solidFill>
                        <a:srgbClr val="20645F"/>
                      </a:solidFill>
                      <a:prstDash val="solid"/>
                      <a:round/>
                      <a:headEnd type="none" w="med" len="med"/>
                      <a:tailEnd type="none" w="med" len="med"/>
                    </a:lnT>
                    <a:lnB w="9525" cap="flat" cmpd="sng" algn="ctr">
                      <a:solidFill>
                        <a:srgbClr val="20645F"/>
                      </a:solidFill>
                      <a:prstDash val="solid"/>
                      <a:round/>
                      <a:headEnd type="none" w="med" len="med"/>
                      <a:tailEnd type="none" w="med" len="med"/>
                    </a:lnB>
                    <a:solidFill>
                      <a:srgbClr val="0B0F19"/>
                    </a:solidFill>
                  </a:tcPr>
                </a:tc>
                <a:tc>
                  <a:txBody>
                    <a:bodyPr/>
                    <a:lstStyle/>
                    <a:p>
                      <a:pPr algn="ctr" fontAlgn="t"/>
                      <a:r>
                        <a:rPr lang="en-US">
                          <a:solidFill>
                            <a:schemeClr val="bg1"/>
                          </a:solidFill>
                          <a:effectLst/>
                        </a:rPr>
                        <a:t>671B</a:t>
                      </a:r>
                    </a:p>
                  </a:txBody>
                  <a:tcPr>
                    <a:lnL w="12700" cap="flat" cmpd="sng" algn="ctr">
                      <a:solidFill>
                        <a:srgbClr val="00725F"/>
                      </a:solidFill>
                      <a:prstDash val="solid"/>
                      <a:round/>
                      <a:headEnd type="none" w="med" len="med"/>
                      <a:tailEnd type="none" w="med" len="med"/>
                    </a:lnL>
                    <a:lnR w="9525" cap="flat" cmpd="sng" algn="ctr">
                      <a:solidFill>
                        <a:srgbClr val="00725F"/>
                      </a:solidFill>
                      <a:prstDash val="solid"/>
                      <a:round/>
                      <a:headEnd type="none" w="med" len="med"/>
                      <a:tailEnd type="none" w="med" len="med"/>
                    </a:lnR>
                    <a:lnT w="12700" cap="flat" cmpd="sng" algn="ctr">
                      <a:solidFill>
                        <a:srgbClr val="00725F"/>
                      </a:solidFill>
                      <a:prstDash val="solid"/>
                      <a:round/>
                      <a:headEnd type="none" w="med" len="med"/>
                      <a:tailEnd type="none" w="med" len="med"/>
                    </a:lnT>
                    <a:lnB w="9525" cap="flat" cmpd="sng" algn="ctr">
                      <a:solidFill>
                        <a:srgbClr val="00725F"/>
                      </a:solidFill>
                      <a:prstDash val="solid"/>
                      <a:round/>
                      <a:headEnd type="none" w="med" len="med"/>
                      <a:tailEnd type="none" w="med" len="med"/>
                    </a:lnB>
                    <a:solidFill>
                      <a:srgbClr val="0B0F19"/>
                    </a:solidFill>
                  </a:tcPr>
                </a:tc>
                <a:extLst>
                  <a:ext uri="{0D108BD9-81ED-4DB2-BD59-A6C34878D82A}">
                    <a16:rowId xmlns:a16="http://schemas.microsoft.com/office/drawing/2014/main" val="147044144"/>
                  </a:ext>
                </a:extLst>
              </a:tr>
            </a:tbl>
          </a:graphicData>
        </a:graphic>
      </p:graphicFrame>
      <p:pic>
        <p:nvPicPr>
          <p:cNvPr id="9" name="Picture 8" descr="A hand holding a pen and a computer&#10;&#10;AI-generated content may be incorrect.">
            <a:extLst>
              <a:ext uri="{FF2B5EF4-FFF2-40B4-BE49-F238E27FC236}">
                <a16:creationId xmlns:a16="http://schemas.microsoft.com/office/drawing/2014/main" id="{56038DD9-5F02-FE94-4B0A-AC68CF03DB7F}"/>
              </a:ext>
            </a:extLst>
          </p:cNvPr>
          <p:cNvPicPr>
            <a:picLocks noChangeAspect="1"/>
          </p:cNvPicPr>
          <p:nvPr/>
        </p:nvPicPr>
        <p:blipFill>
          <a:blip r:embed="rId3"/>
          <a:stretch>
            <a:fillRect/>
          </a:stretch>
        </p:blipFill>
        <p:spPr>
          <a:xfrm>
            <a:off x="7472605" y="2197006"/>
            <a:ext cx="4544191" cy="4521943"/>
          </a:xfrm>
          <a:prstGeom prst="rect">
            <a:avLst/>
          </a:prstGeom>
        </p:spPr>
      </p:pic>
    </p:spTree>
    <p:extLst>
      <p:ext uri="{BB962C8B-B14F-4D97-AF65-F5344CB8AC3E}">
        <p14:creationId xmlns:p14="http://schemas.microsoft.com/office/powerpoint/2010/main" val="2958919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F92D7-B88B-A0EB-10CE-43325D496EE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D08CC11-2713-3FE4-843E-5ADF28924CB1}"/>
              </a:ext>
            </a:extLst>
          </p:cNvPr>
          <p:cNvSpPr>
            <a:spLocks noGrp="1"/>
          </p:cNvSpPr>
          <p:nvPr>
            <p:ph type="body" sz="quarter" idx="26"/>
          </p:nvPr>
        </p:nvSpPr>
        <p:spPr>
          <a:xfrm>
            <a:off x="628070" y="1469771"/>
            <a:ext cx="10896600" cy="480060"/>
          </a:xfrm>
        </p:spPr>
        <p:txBody>
          <a:bodyPr vert="horz" lIns="0" tIns="0" rIns="0" bIns="0" rtlCol="0" anchor="t">
            <a:normAutofit/>
          </a:bodyPr>
          <a:lstStyle/>
          <a:p>
            <a:r>
              <a:rPr lang="en-US" err="1">
                <a:latin typeface="Calibri"/>
                <a:ea typeface="Calibri"/>
                <a:cs typeface="Calibri"/>
              </a:rPr>
              <a:t>Контекстне</a:t>
            </a:r>
            <a:r>
              <a:rPr lang="en-US">
                <a:latin typeface="Calibri"/>
                <a:ea typeface="Calibri"/>
                <a:cs typeface="Calibri"/>
              </a:rPr>
              <a:t> </a:t>
            </a:r>
            <a:r>
              <a:rPr lang="en-US" err="1">
                <a:latin typeface="Calibri"/>
                <a:ea typeface="Calibri"/>
                <a:cs typeface="Calibri"/>
              </a:rPr>
              <a:t>вікно</a:t>
            </a:r>
            <a:endParaRPr lang="en-US" err="1"/>
          </a:p>
          <a:p>
            <a:endParaRPr lang="en-US"/>
          </a:p>
        </p:txBody>
      </p:sp>
      <p:sp>
        <p:nvSpPr>
          <p:cNvPr id="7" name="Text Placeholder 6">
            <a:extLst>
              <a:ext uri="{FF2B5EF4-FFF2-40B4-BE49-F238E27FC236}">
                <a16:creationId xmlns:a16="http://schemas.microsoft.com/office/drawing/2014/main" id="{8AE1ABA4-D3DC-5258-1FFA-054CC7C3E4D9}"/>
              </a:ext>
            </a:extLst>
          </p:cNvPr>
          <p:cNvSpPr>
            <a:spLocks noGrp="1"/>
          </p:cNvSpPr>
          <p:nvPr>
            <p:ph type="body" sz="quarter" idx="27"/>
          </p:nvPr>
        </p:nvSpPr>
        <p:spPr>
          <a:xfrm>
            <a:off x="633632" y="2211284"/>
            <a:ext cx="5867686" cy="4076780"/>
          </a:xfrm>
        </p:spPr>
        <p:txBody>
          <a:bodyPr vert="horz" lIns="0" tIns="0" rIns="0" bIns="0" rtlCol="0" anchor="t">
            <a:noAutofit/>
          </a:bodyPr>
          <a:lstStyle/>
          <a:p>
            <a:endParaRPr lang="en-US" sz="1600">
              <a:ea typeface="Calibri Light"/>
            </a:endParaRPr>
          </a:p>
          <a:p>
            <a:endParaRPr lang="en-US" sz="1600">
              <a:ea typeface="Calibri Light"/>
            </a:endParaRPr>
          </a:p>
          <a:p>
            <a:endParaRPr lang="en-US" sz="1600">
              <a:ea typeface="Calibri Light"/>
            </a:endParaRPr>
          </a:p>
        </p:txBody>
      </p:sp>
      <p:sp>
        <p:nvSpPr>
          <p:cNvPr id="13" name="Title 12">
            <a:extLst>
              <a:ext uri="{FF2B5EF4-FFF2-40B4-BE49-F238E27FC236}">
                <a16:creationId xmlns:a16="http://schemas.microsoft.com/office/drawing/2014/main" id="{528CDE30-9039-0C7B-AB5D-B0F9213AFA81}"/>
              </a:ext>
            </a:extLst>
          </p:cNvPr>
          <p:cNvSpPr>
            <a:spLocks noGrp="1"/>
          </p:cNvSpPr>
          <p:nvPr>
            <p:ph type="title"/>
          </p:nvPr>
        </p:nvSpPr>
        <p:spPr>
          <a:xfrm>
            <a:off x="633632" y="722843"/>
            <a:ext cx="10942638" cy="338554"/>
          </a:xfrm>
        </p:spPr>
        <p:txBody>
          <a:bodyPr lIns="0" tIns="0" rIns="0" bIns="0" anchor="t">
            <a:noAutofit/>
          </a:bodyPr>
          <a:lstStyle/>
          <a:p>
            <a:r>
              <a:rPr lang="en-US" err="1">
                <a:ea typeface="Calibri"/>
                <a:cs typeface="Calibri"/>
              </a:rPr>
              <a:t>Локальний</a:t>
            </a:r>
            <a:r>
              <a:rPr lang="en-US">
                <a:ea typeface="Calibri"/>
                <a:cs typeface="Calibri"/>
              </a:rPr>
              <a:t> </a:t>
            </a:r>
            <a:r>
              <a:rPr lang="en-US" err="1">
                <a:ea typeface="Calibri"/>
                <a:cs typeface="Calibri"/>
              </a:rPr>
              <a:t>чат-бот</a:t>
            </a:r>
            <a:endParaRPr lang="en-US" err="1"/>
          </a:p>
        </p:txBody>
      </p:sp>
      <p:sp>
        <p:nvSpPr>
          <p:cNvPr id="4" name="TextBox 3">
            <a:extLst>
              <a:ext uri="{FF2B5EF4-FFF2-40B4-BE49-F238E27FC236}">
                <a16:creationId xmlns:a16="http://schemas.microsoft.com/office/drawing/2014/main" id="{E8E3D9E8-94B2-10A4-BD91-113610F25BF9}"/>
              </a:ext>
            </a:extLst>
          </p:cNvPr>
          <p:cNvSpPr txBox="1"/>
          <p:nvPr/>
        </p:nvSpPr>
        <p:spPr>
          <a:xfrm>
            <a:off x="628510" y="2213693"/>
            <a:ext cx="6330718" cy="339182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10000"/>
              </a:lnSpc>
              <a:spcBef>
                <a:spcPts val="600"/>
              </a:spcBef>
            </a:pPr>
            <a:r>
              <a:rPr lang="en-US" sz="2400" dirty="0" err="1">
                <a:solidFill>
                  <a:schemeClr val="bg1"/>
                </a:solidFill>
                <a:ea typeface="Human Sans" charset="0"/>
                <a:cs typeface="Human Sans" charset="0"/>
              </a:rPr>
              <a:t>Контекст</a:t>
            </a:r>
            <a:r>
              <a:rPr lang="en-US" sz="2400" dirty="0">
                <a:solidFill>
                  <a:schemeClr val="bg1"/>
                </a:solidFill>
                <a:ea typeface="Human Sans" charset="0"/>
                <a:cs typeface="Human Sans" charset="0"/>
              </a:rPr>
              <a:t> - </a:t>
            </a:r>
            <a:r>
              <a:rPr lang="en-US" sz="2400" dirty="0" err="1">
                <a:solidFill>
                  <a:schemeClr val="bg1"/>
                </a:solidFill>
                <a:ea typeface="Human Sans" charset="0"/>
                <a:cs typeface="Human Sans" charset="0"/>
              </a:rPr>
              <a:t>це</a:t>
            </a:r>
            <a:r>
              <a:rPr lang="en-US" sz="2400" dirty="0">
                <a:solidFill>
                  <a:schemeClr val="bg1"/>
                </a:solidFill>
                <a:ea typeface="Human Sans" charset="0"/>
                <a:cs typeface="Human Sans" charset="0"/>
              </a:rPr>
              <a:t> </a:t>
            </a:r>
            <a:r>
              <a:rPr lang="en-US" sz="2400" dirty="0" err="1">
                <a:solidFill>
                  <a:schemeClr val="bg1"/>
                </a:solidFill>
                <a:ea typeface="Human Sans" charset="0"/>
                <a:cs typeface="Human Sans" charset="0"/>
              </a:rPr>
              <a:t>скільки</a:t>
            </a:r>
            <a:r>
              <a:rPr lang="en-US" sz="2400" dirty="0">
                <a:solidFill>
                  <a:schemeClr val="bg1"/>
                </a:solidFill>
                <a:ea typeface="Human Sans" charset="0"/>
                <a:cs typeface="Human Sans" charset="0"/>
              </a:rPr>
              <a:t> </a:t>
            </a:r>
            <a:r>
              <a:rPr lang="en-US" sz="2400" dirty="0" err="1">
                <a:solidFill>
                  <a:schemeClr val="bg1"/>
                </a:solidFill>
                <a:ea typeface="Human Sans" charset="0"/>
                <a:cs typeface="Human Sans" charset="0"/>
              </a:rPr>
              <a:t>інформації</a:t>
            </a:r>
            <a:r>
              <a:rPr lang="en-US" sz="2400" dirty="0">
                <a:solidFill>
                  <a:schemeClr val="bg1"/>
                </a:solidFill>
                <a:ea typeface="Human Sans" charset="0"/>
                <a:cs typeface="Human Sans" charset="0"/>
              </a:rPr>
              <a:t> </a:t>
            </a:r>
            <a:r>
              <a:rPr lang="en-US" sz="2400" dirty="0" err="1">
                <a:solidFill>
                  <a:schemeClr val="bg1"/>
                </a:solidFill>
                <a:ea typeface="Human Sans" charset="0"/>
                <a:cs typeface="Human Sans" charset="0"/>
              </a:rPr>
              <a:t>модель</a:t>
            </a:r>
            <a:r>
              <a:rPr lang="en-US" sz="2400" dirty="0">
                <a:solidFill>
                  <a:schemeClr val="bg1"/>
                </a:solidFill>
                <a:ea typeface="Human Sans" charset="0"/>
                <a:cs typeface="Human Sans" charset="0"/>
              </a:rPr>
              <a:t> </a:t>
            </a:r>
            <a:r>
              <a:rPr lang="en-US" sz="2400" dirty="0" err="1">
                <a:solidFill>
                  <a:schemeClr val="bg1"/>
                </a:solidFill>
                <a:ea typeface="Human Sans" charset="0"/>
                <a:cs typeface="Human Sans" charset="0"/>
              </a:rPr>
              <a:t>може</a:t>
            </a:r>
            <a:r>
              <a:rPr lang="en-US" sz="2400" dirty="0">
                <a:solidFill>
                  <a:schemeClr val="bg1"/>
                </a:solidFill>
                <a:ea typeface="Human Sans" charset="0"/>
                <a:cs typeface="Human Sans" charset="0"/>
              </a:rPr>
              <a:t> </a:t>
            </a:r>
            <a:r>
              <a:rPr lang="en-US" sz="2400" dirty="0" err="1">
                <a:solidFill>
                  <a:schemeClr val="bg1"/>
                </a:solidFill>
                <a:ea typeface="Human Sans" charset="0"/>
                <a:cs typeface="Human Sans" charset="0"/>
              </a:rPr>
              <a:t>обробити</a:t>
            </a:r>
            <a:r>
              <a:rPr lang="en-US" sz="2400" dirty="0">
                <a:solidFill>
                  <a:schemeClr val="bg1"/>
                </a:solidFill>
                <a:ea typeface="Human Sans" charset="0"/>
                <a:cs typeface="Human Sans" charset="0"/>
              </a:rPr>
              <a:t>.</a:t>
            </a:r>
          </a:p>
          <a:p>
            <a:pPr>
              <a:lnSpc>
                <a:spcPct val="110000"/>
              </a:lnSpc>
              <a:spcBef>
                <a:spcPts val="600"/>
              </a:spcBef>
            </a:pPr>
            <a:r>
              <a:rPr lang="en-US" dirty="0" err="1">
                <a:solidFill>
                  <a:schemeClr val="bg1"/>
                </a:solidFill>
                <a:ea typeface="Human Sans" charset="0"/>
                <a:cs typeface="Human Sans" charset="0"/>
              </a:rPr>
              <a:t>Контекст</a:t>
            </a:r>
            <a:r>
              <a:rPr lang="en-US" dirty="0">
                <a:solidFill>
                  <a:schemeClr val="bg1"/>
                </a:solidFill>
                <a:ea typeface="Human Sans" charset="0"/>
                <a:cs typeface="Human Sans" charset="0"/>
              </a:rPr>
              <a:t> </a:t>
            </a:r>
            <a:r>
              <a:rPr lang="en-US" dirty="0" err="1">
                <a:solidFill>
                  <a:schemeClr val="bg1"/>
                </a:solidFill>
                <a:ea typeface="Human Sans" charset="0"/>
                <a:cs typeface="Human Sans" charset="0"/>
              </a:rPr>
              <a:t>вимірюється</a:t>
            </a:r>
            <a:r>
              <a:rPr lang="en-US" dirty="0">
                <a:solidFill>
                  <a:schemeClr val="bg1"/>
                </a:solidFill>
                <a:ea typeface="Human Sans" charset="0"/>
                <a:cs typeface="Human Sans" charset="0"/>
              </a:rPr>
              <a:t> в </a:t>
            </a:r>
            <a:r>
              <a:rPr lang="en-US" dirty="0" err="1">
                <a:solidFill>
                  <a:schemeClr val="bg1"/>
                </a:solidFill>
                <a:ea typeface="Human Sans" charset="0"/>
                <a:cs typeface="Human Sans" charset="0"/>
              </a:rPr>
              <a:t>токенах</a:t>
            </a:r>
            <a:endParaRPr lang="en-US" dirty="0">
              <a:solidFill>
                <a:schemeClr val="bg1"/>
              </a:solidFill>
              <a:ea typeface="Human Sans" charset="0"/>
              <a:cs typeface="Human Sans" charset="0"/>
            </a:endParaRPr>
          </a:p>
          <a:p>
            <a:pPr>
              <a:lnSpc>
                <a:spcPct val="110000"/>
              </a:lnSpc>
              <a:spcBef>
                <a:spcPts val="600"/>
              </a:spcBef>
            </a:pPr>
            <a:r>
              <a:rPr lang="en-US" dirty="0" err="1">
                <a:solidFill>
                  <a:schemeClr val="bg1"/>
                </a:solidFill>
                <a:ea typeface="Human Sans" charset="0"/>
                <a:cs typeface="Human Sans" charset="0"/>
              </a:rPr>
              <a:t>Токени</a:t>
            </a:r>
            <a:r>
              <a:rPr lang="en-US" dirty="0">
                <a:solidFill>
                  <a:schemeClr val="bg1"/>
                </a:solidFill>
                <a:ea typeface="Human Sans" charset="0"/>
                <a:cs typeface="Human Sans" charset="0"/>
              </a:rPr>
              <a:t> - </a:t>
            </a:r>
            <a:r>
              <a:rPr lang="en-US" dirty="0" err="1">
                <a:solidFill>
                  <a:schemeClr val="bg1"/>
                </a:solidFill>
                <a:ea typeface="Human Sans" charset="0"/>
                <a:cs typeface="Human Sans" charset="0"/>
              </a:rPr>
              <a:t>це</a:t>
            </a:r>
            <a:r>
              <a:rPr lang="en-US" dirty="0">
                <a:solidFill>
                  <a:schemeClr val="bg1"/>
                </a:solidFill>
                <a:ea typeface="Human Sans" charset="0"/>
                <a:cs typeface="Human Sans" charset="0"/>
              </a:rPr>
              <a:t> </a:t>
            </a:r>
            <a:r>
              <a:rPr lang="en-US" dirty="0" err="1">
                <a:solidFill>
                  <a:schemeClr val="bg1"/>
                </a:solidFill>
                <a:ea typeface="Human Sans" charset="0"/>
                <a:cs typeface="Human Sans" charset="0"/>
              </a:rPr>
              <a:t>невеликі</a:t>
            </a:r>
            <a:r>
              <a:rPr lang="en-US" dirty="0">
                <a:solidFill>
                  <a:schemeClr val="bg1"/>
                </a:solidFill>
                <a:ea typeface="Human Sans" charset="0"/>
                <a:cs typeface="Human Sans" charset="0"/>
              </a:rPr>
              <a:t> </a:t>
            </a:r>
            <a:r>
              <a:rPr lang="en-US" dirty="0" err="1">
                <a:solidFill>
                  <a:schemeClr val="bg1"/>
                </a:solidFill>
                <a:ea typeface="Human Sans" charset="0"/>
                <a:cs typeface="Human Sans" charset="0"/>
              </a:rPr>
              <a:t>частинки</a:t>
            </a:r>
            <a:r>
              <a:rPr lang="en-US" dirty="0">
                <a:solidFill>
                  <a:schemeClr val="bg1"/>
                </a:solidFill>
                <a:ea typeface="Human Sans" charset="0"/>
                <a:cs typeface="Human Sans" charset="0"/>
              </a:rPr>
              <a:t> </a:t>
            </a:r>
            <a:r>
              <a:rPr lang="en-US" dirty="0" err="1">
                <a:solidFill>
                  <a:schemeClr val="bg1"/>
                </a:solidFill>
                <a:ea typeface="Human Sans" charset="0"/>
                <a:cs typeface="Human Sans" charset="0"/>
              </a:rPr>
              <a:t>слова</a:t>
            </a:r>
            <a:r>
              <a:rPr lang="en-US" dirty="0">
                <a:solidFill>
                  <a:schemeClr val="bg1"/>
                </a:solidFill>
                <a:ea typeface="Human Sans" charset="0"/>
                <a:cs typeface="Human Sans" charset="0"/>
              </a:rPr>
              <a:t>, </a:t>
            </a:r>
            <a:r>
              <a:rPr lang="en-US" dirty="0" err="1">
                <a:solidFill>
                  <a:schemeClr val="bg1"/>
                </a:solidFill>
                <a:ea typeface="Human Sans" charset="0"/>
                <a:cs typeface="Human Sans" charset="0"/>
              </a:rPr>
              <a:t>типу</a:t>
            </a:r>
            <a:r>
              <a:rPr lang="en-US" dirty="0">
                <a:solidFill>
                  <a:schemeClr val="bg1"/>
                </a:solidFill>
                <a:ea typeface="Human Sans" charset="0"/>
                <a:cs typeface="Human Sans" charset="0"/>
              </a:rPr>
              <a:t> </a:t>
            </a:r>
            <a:r>
              <a:rPr lang="en-US" dirty="0" err="1">
                <a:solidFill>
                  <a:schemeClr val="bg1"/>
                </a:solidFill>
                <a:ea typeface="Human Sans" charset="0"/>
                <a:cs typeface="Human Sans" charset="0"/>
              </a:rPr>
              <a:t>префікса</a:t>
            </a:r>
            <a:r>
              <a:rPr lang="en-US" dirty="0">
                <a:solidFill>
                  <a:schemeClr val="bg1"/>
                </a:solidFill>
                <a:ea typeface="Human Sans" charset="0"/>
                <a:cs typeface="Human Sans" charset="0"/>
              </a:rPr>
              <a:t>, </a:t>
            </a:r>
            <a:r>
              <a:rPr lang="en-US" dirty="0" err="1">
                <a:solidFill>
                  <a:schemeClr val="bg1"/>
                </a:solidFill>
                <a:ea typeface="Human Sans" charset="0"/>
                <a:cs typeface="Human Sans" charset="0"/>
              </a:rPr>
              <a:t>кореня</a:t>
            </a:r>
            <a:r>
              <a:rPr lang="en-US" dirty="0">
                <a:solidFill>
                  <a:schemeClr val="bg1"/>
                </a:solidFill>
                <a:ea typeface="Human Sans" charset="0"/>
                <a:cs typeface="Human Sans" charset="0"/>
              </a:rPr>
              <a:t>, </a:t>
            </a:r>
            <a:r>
              <a:rPr lang="en-US" dirty="0" err="1">
                <a:solidFill>
                  <a:schemeClr val="bg1"/>
                </a:solidFill>
                <a:ea typeface="Human Sans" charset="0"/>
                <a:cs typeface="Human Sans" charset="0"/>
              </a:rPr>
              <a:t>суфікса</a:t>
            </a:r>
            <a:r>
              <a:rPr lang="en-US" dirty="0">
                <a:solidFill>
                  <a:schemeClr val="bg1"/>
                </a:solidFill>
                <a:ea typeface="Human Sans" charset="0"/>
                <a:cs typeface="Human Sans" charset="0"/>
              </a:rPr>
              <a:t> </a:t>
            </a:r>
            <a:r>
              <a:rPr lang="en-US" dirty="0" err="1">
                <a:solidFill>
                  <a:schemeClr val="bg1"/>
                </a:solidFill>
                <a:ea typeface="Human Sans" charset="0"/>
                <a:cs typeface="Human Sans" charset="0"/>
              </a:rPr>
              <a:t>ітд</a:t>
            </a:r>
            <a:r>
              <a:rPr lang="en-US" dirty="0">
                <a:solidFill>
                  <a:schemeClr val="bg1"/>
                </a:solidFill>
                <a:ea typeface="Human Sans" charset="0"/>
                <a:cs typeface="Human Sans" charset="0"/>
              </a:rPr>
              <a:t>.</a:t>
            </a:r>
            <a:endParaRPr lang="en-US">
              <a:solidFill>
                <a:schemeClr val="bg1"/>
              </a:solidFill>
            </a:endParaRPr>
          </a:p>
          <a:p>
            <a:pPr>
              <a:lnSpc>
                <a:spcPct val="110000"/>
              </a:lnSpc>
              <a:spcBef>
                <a:spcPts val="600"/>
              </a:spcBef>
            </a:pPr>
            <a:endParaRPr lang="en-US">
              <a:solidFill>
                <a:schemeClr val="bg1"/>
              </a:solidFill>
              <a:ea typeface="Human Sans" charset="0"/>
              <a:cs typeface="Human Sans" charset="0"/>
            </a:endParaRPr>
          </a:p>
          <a:p>
            <a:pPr>
              <a:lnSpc>
                <a:spcPct val="110000"/>
              </a:lnSpc>
              <a:spcBef>
                <a:spcPts val="600"/>
              </a:spcBef>
            </a:pPr>
            <a:r>
              <a:rPr lang="en-US" dirty="0" err="1">
                <a:solidFill>
                  <a:schemeClr val="bg1"/>
                </a:solidFill>
                <a:ea typeface="Human Sans" charset="0"/>
                <a:cs typeface="Human Sans" charset="0"/>
              </a:rPr>
              <a:t>Контекст</a:t>
            </a:r>
            <a:r>
              <a:rPr lang="en-US" dirty="0">
                <a:solidFill>
                  <a:schemeClr val="bg1"/>
                </a:solidFill>
                <a:ea typeface="Human Sans" charset="0"/>
                <a:cs typeface="Human Sans" charset="0"/>
              </a:rPr>
              <a:t> </a:t>
            </a:r>
            <a:r>
              <a:rPr lang="en-US" dirty="0" err="1">
                <a:solidFill>
                  <a:schemeClr val="bg1"/>
                </a:solidFill>
                <a:ea typeface="Human Sans" charset="0"/>
                <a:cs typeface="Human Sans" charset="0"/>
              </a:rPr>
              <a:t>може</a:t>
            </a:r>
            <a:r>
              <a:rPr lang="en-US" dirty="0">
                <a:solidFill>
                  <a:schemeClr val="bg1"/>
                </a:solidFill>
                <a:ea typeface="Human Sans" charset="0"/>
                <a:cs typeface="Human Sans" charset="0"/>
              </a:rPr>
              <a:t> </a:t>
            </a:r>
            <a:r>
              <a:rPr lang="en-US" dirty="0" err="1">
                <a:solidFill>
                  <a:schemeClr val="bg1"/>
                </a:solidFill>
                <a:ea typeface="Human Sans" charset="0"/>
                <a:cs typeface="Human Sans" charset="0"/>
              </a:rPr>
              <a:t>бути</a:t>
            </a:r>
            <a:r>
              <a:rPr lang="en-US" dirty="0">
                <a:solidFill>
                  <a:schemeClr val="bg1"/>
                </a:solidFill>
                <a:ea typeface="Human Sans" charset="0"/>
                <a:cs typeface="Human Sans" charset="0"/>
              </a:rPr>
              <a:t> </a:t>
            </a:r>
            <a:r>
              <a:rPr lang="en-US" dirty="0" err="1">
                <a:solidFill>
                  <a:schemeClr val="bg1"/>
                </a:solidFill>
                <a:ea typeface="Human Sans" charset="0"/>
                <a:cs typeface="Human Sans" charset="0"/>
              </a:rPr>
              <a:t>від</a:t>
            </a:r>
            <a:r>
              <a:rPr lang="en-US" dirty="0">
                <a:solidFill>
                  <a:schemeClr val="bg1"/>
                </a:solidFill>
                <a:ea typeface="Human Sans" charset="0"/>
                <a:cs typeface="Human Sans" charset="0"/>
              </a:rPr>
              <a:t> 512 </a:t>
            </a:r>
            <a:r>
              <a:rPr lang="en-US" dirty="0" err="1">
                <a:solidFill>
                  <a:schemeClr val="bg1"/>
                </a:solidFill>
                <a:ea typeface="Human Sans" charset="0"/>
                <a:cs typeface="Human Sans" charset="0"/>
              </a:rPr>
              <a:t>токенів</a:t>
            </a:r>
            <a:r>
              <a:rPr lang="en-US" dirty="0">
                <a:solidFill>
                  <a:schemeClr val="bg1"/>
                </a:solidFill>
                <a:ea typeface="Human Sans" charset="0"/>
                <a:cs typeface="Human Sans" charset="0"/>
              </a:rPr>
              <a:t> </a:t>
            </a:r>
            <a:r>
              <a:rPr lang="en-US" dirty="0" err="1">
                <a:solidFill>
                  <a:schemeClr val="bg1"/>
                </a:solidFill>
                <a:ea typeface="Human Sans" charset="0"/>
                <a:cs typeface="Human Sans" charset="0"/>
              </a:rPr>
              <a:t>до</a:t>
            </a:r>
            <a:r>
              <a:rPr lang="en-US" dirty="0">
                <a:solidFill>
                  <a:schemeClr val="bg1"/>
                </a:solidFill>
                <a:ea typeface="Human Sans" charset="0"/>
                <a:cs typeface="Human Sans" charset="0"/>
              </a:rPr>
              <a:t> 1+ </a:t>
            </a:r>
            <a:r>
              <a:rPr lang="en-US" dirty="0" err="1">
                <a:solidFill>
                  <a:schemeClr val="bg1"/>
                </a:solidFill>
                <a:ea typeface="Human Sans" charset="0"/>
                <a:cs typeface="Human Sans" charset="0"/>
              </a:rPr>
              <a:t>млн</a:t>
            </a:r>
            <a:r>
              <a:rPr lang="en-US" dirty="0">
                <a:solidFill>
                  <a:schemeClr val="bg1"/>
                </a:solidFill>
                <a:ea typeface="Human Sans" charset="0"/>
                <a:cs typeface="Human Sans" charset="0"/>
              </a:rPr>
              <a:t> </a:t>
            </a:r>
            <a:r>
              <a:rPr lang="en-US" dirty="0" err="1">
                <a:solidFill>
                  <a:schemeClr val="bg1"/>
                </a:solidFill>
                <a:ea typeface="Human Sans" charset="0"/>
                <a:cs typeface="Human Sans" charset="0"/>
              </a:rPr>
              <a:t>токенів</a:t>
            </a:r>
            <a:r>
              <a:rPr lang="en-US" dirty="0">
                <a:solidFill>
                  <a:schemeClr val="bg1"/>
                </a:solidFill>
                <a:ea typeface="Human Sans" charset="0"/>
                <a:cs typeface="Human Sans" charset="0"/>
              </a:rPr>
              <a:t>.</a:t>
            </a:r>
          </a:p>
          <a:p>
            <a:pPr>
              <a:lnSpc>
                <a:spcPct val="110000"/>
              </a:lnSpc>
              <a:spcBef>
                <a:spcPts val="600"/>
              </a:spcBef>
            </a:pPr>
            <a:endParaRPr lang="en-US">
              <a:solidFill>
                <a:schemeClr val="bg1"/>
              </a:solidFill>
              <a:ea typeface="Human Sans" charset="0"/>
              <a:cs typeface="Human Sans" charset="0"/>
            </a:endParaRPr>
          </a:p>
          <a:p>
            <a:pPr>
              <a:lnSpc>
                <a:spcPct val="110000"/>
              </a:lnSpc>
              <a:spcBef>
                <a:spcPts val="600"/>
              </a:spcBef>
            </a:pPr>
            <a:r>
              <a:rPr lang="en-US" dirty="0" err="1">
                <a:solidFill>
                  <a:schemeClr val="bg1"/>
                </a:solidFill>
                <a:ea typeface="Human Sans" charset="0"/>
                <a:cs typeface="Human Sans" charset="0"/>
              </a:rPr>
              <a:t>Чим</a:t>
            </a:r>
            <a:r>
              <a:rPr lang="en-US" dirty="0">
                <a:solidFill>
                  <a:schemeClr val="bg1"/>
                </a:solidFill>
                <a:ea typeface="Human Sans" charset="0"/>
                <a:cs typeface="Human Sans" charset="0"/>
              </a:rPr>
              <a:t> </a:t>
            </a:r>
            <a:r>
              <a:rPr lang="en-US" dirty="0" err="1">
                <a:solidFill>
                  <a:schemeClr val="bg1"/>
                </a:solidFill>
                <a:ea typeface="Human Sans" charset="0"/>
                <a:cs typeface="Human Sans" charset="0"/>
              </a:rPr>
              <a:t>більший</a:t>
            </a:r>
            <a:r>
              <a:rPr lang="en-US" dirty="0">
                <a:solidFill>
                  <a:schemeClr val="bg1"/>
                </a:solidFill>
                <a:ea typeface="Human Sans" charset="0"/>
                <a:cs typeface="Human Sans" charset="0"/>
              </a:rPr>
              <a:t> </a:t>
            </a:r>
            <a:r>
              <a:rPr lang="en-US" dirty="0" err="1">
                <a:solidFill>
                  <a:schemeClr val="bg1"/>
                </a:solidFill>
                <a:ea typeface="Human Sans" charset="0"/>
                <a:cs typeface="Human Sans" charset="0"/>
              </a:rPr>
              <a:t>контекст</a:t>
            </a:r>
            <a:r>
              <a:rPr lang="en-US" dirty="0">
                <a:solidFill>
                  <a:schemeClr val="bg1"/>
                </a:solidFill>
                <a:ea typeface="Human Sans" charset="0"/>
                <a:cs typeface="Human Sans" charset="0"/>
              </a:rPr>
              <a:t> - </a:t>
            </a:r>
            <a:r>
              <a:rPr lang="en-US" dirty="0" err="1">
                <a:solidFill>
                  <a:schemeClr val="bg1"/>
                </a:solidFill>
                <a:ea typeface="Human Sans" charset="0"/>
                <a:cs typeface="Human Sans" charset="0"/>
              </a:rPr>
              <a:t>тим</a:t>
            </a:r>
            <a:r>
              <a:rPr lang="en-US" dirty="0">
                <a:solidFill>
                  <a:schemeClr val="bg1"/>
                </a:solidFill>
                <a:ea typeface="Human Sans" charset="0"/>
                <a:cs typeface="Human Sans" charset="0"/>
              </a:rPr>
              <a:t> </a:t>
            </a:r>
            <a:r>
              <a:rPr lang="en-US" dirty="0" err="1">
                <a:solidFill>
                  <a:schemeClr val="bg1"/>
                </a:solidFill>
                <a:ea typeface="Human Sans" charset="0"/>
                <a:cs typeface="Human Sans" charset="0"/>
              </a:rPr>
              <a:t>потужнішу</a:t>
            </a:r>
            <a:r>
              <a:rPr lang="en-US" dirty="0">
                <a:solidFill>
                  <a:schemeClr val="bg1"/>
                </a:solidFill>
                <a:ea typeface="Human Sans" charset="0"/>
                <a:cs typeface="Human Sans" charset="0"/>
              </a:rPr>
              <a:t> </a:t>
            </a:r>
            <a:r>
              <a:rPr lang="en-US" dirty="0" err="1">
                <a:solidFill>
                  <a:schemeClr val="bg1"/>
                </a:solidFill>
                <a:ea typeface="Human Sans" charset="0"/>
                <a:cs typeface="Human Sans" charset="0"/>
              </a:rPr>
              <a:t>відеокарту</a:t>
            </a:r>
            <a:r>
              <a:rPr lang="en-US" dirty="0">
                <a:solidFill>
                  <a:schemeClr val="bg1"/>
                </a:solidFill>
                <a:ea typeface="Human Sans" charset="0"/>
                <a:cs typeface="Human Sans" charset="0"/>
              </a:rPr>
              <a:t> </a:t>
            </a:r>
            <a:r>
              <a:rPr lang="en-US" dirty="0" err="1">
                <a:solidFill>
                  <a:schemeClr val="bg1"/>
                </a:solidFill>
                <a:ea typeface="Human Sans" charset="0"/>
                <a:cs typeface="Human Sans" charset="0"/>
              </a:rPr>
              <a:t>потрібно</a:t>
            </a:r>
            <a:r>
              <a:rPr lang="en-US" dirty="0">
                <a:solidFill>
                  <a:schemeClr val="bg1"/>
                </a:solidFill>
                <a:ea typeface="Human Sans" charset="0"/>
                <a:cs typeface="Human Sans" charset="0"/>
              </a:rPr>
              <a:t>.</a:t>
            </a:r>
          </a:p>
        </p:txBody>
      </p:sp>
      <p:pic>
        <p:nvPicPr>
          <p:cNvPr id="3" name="Picture 2" descr="Reduce Your Costs by 30% When Using GPT-3 for Python Code - Qodo">
            <a:extLst>
              <a:ext uri="{FF2B5EF4-FFF2-40B4-BE49-F238E27FC236}">
                <a16:creationId xmlns:a16="http://schemas.microsoft.com/office/drawing/2014/main" id="{2BA942A5-2375-311E-74D7-6BF6D819EC44}"/>
              </a:ext>
            </a:extLst>
          </p:cNvPr>
          <p:cNvPicPr>
            <a:picLocks noChangeAspect="1"/>
          </p:cNvPicPr>
          <p:nvPr/>
        </p:nvPicPr>
        <p:blipFill>
          <a:blip r:embed="rId3"/>
          <a:srcRect l="-381" t="-2549" r="6946" b="2578"/>
          <a:stretch/>
        </p:blipFill>
        <p:spPr>
          <a:xfrm>
            <a:off x="6854662" y="1568701"/>
            <a:ext cx="5229365" cy="4567219"/>
          </a:xfrm>
          <a:prstGeom prst="rect">
            <a:avLst/>
          </a:prstGeom>
        </p:spPr>
      </p:pic>
    </p:spTree>
    <p:extLst>
      <p:ext uri="{BB962C8B-B14F-4D97-AF65-F5344CB8AC3E}">
        <p14:creationId xmlns:p14="http://schemas.microsoft.com/office/powerpoint/2010/main" val="828875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8F21A-056D-3685-AD09-063CD0D24C8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B69BE4D-FA53-F851-65A9-C0F74A338587}"/>
              </a:ext>
            </a:extLst>
          </p:cNvPr>
          <p:cNvSpPr>
            <a:spLocks noGrp="1"/>
          </p:cNvSpPr>
          <p:nvPr>
            <p:ph type="body" sz="quarter" idx="26"/>
          </p:nvPr>
        </p:nvSpPr>
        <p:spPr/>
        <p:txBody>
          <a:bodyPr vert="horz" lIns="0" tIns="0" rIns="0" bIns="0" rtlCol="0" anchor="t">
            <a:normAutofit/>
          </a:bodyPr>
          <a:lstStyle/>
          <a:p>
            <a:r>
              <a:rPr lang="en-US" sz="2400" dirty="0" err="1">
                <a:latin typeface="Calibri"/>
                <a:ea typeface="Calibri"/>
                <a:cs typeface="Calibri"/>
              </a:rPr>
              <a:t>Де</a:t>
            </a:r>
            <a:r>
              <a:rPr lang="en-US" sz="2400" dirty="0">
                <a:latin typeface="Calibri"/>
                <a:ea typeface="Calibri"/>
                <a:cs typeface="Calibri"/>
              </a:rPr>
              <a:t> </a:t>
            </a:r>
            <a:r>
              <a:rPr lang="en-US" sz="2400" dirty="0" err="1">
                <a:latin typeface="Calibri"/>
                <a:ea typeface="Calibri"/>
                <a:cs typeface="Calibri"/>
              </a:rPr>
              <a:t>запускати</a:t>
            </a:r>
            <a:r>
              <a:rPr lang="en-US" sz="2400" dirty="0">
                <a:latin typeface="Calibri"/>
                <a:ea typeface="Calibri"/>
                <a:cs typeface="Calibri"/>
              </a:rPr>
              <a:t>, </a:t>
            </a:r>
            <a:r>
              <a:rPr lang="en-US" sz="2400" dirty="0" err="1">
                <a:latin typeface="Calibri"/>
                <a:ea typeface="Calibri"/>
                <a:cs typeface="Calibri"/>
              </a:rPr>
              <a:t>якщо</a:t>
            </a:r>
            <a:r>
              <a:rPr lang="en-US" sz="2400" dirty="0">
                <a:latin typeface="Calibri"/>
                <a:ea typeface="Calibri"/>
                <a:cs typeface="Calibri"/>
              </a:rPr>
              <a:t> </a:t>
            </a:r>
            <a:r>
              <a:rPr lang="en-US" sz="2400" dirty="0" err="1">
                <a:latin typeface="Calibri"/>
                <a:ea typeface="Calibri"/>
                <a:cs typeface="Calibri"/>
              </a:rPr>
              <a:t>комп</a:t>
            </a:r>
            <a:r>
              <a:rPr lang="en-US" sz="2400" dirty="0">
                <a:latin typeface="Calibri"/>
                <a:ea typeface="Calibri"/>
                <a:cs typeface="Calibri"/>
              </a:rPr>
              <a:t> </a:t>
            </a:r>
            <a:r>
              <a:rPr lang="en-US" sz="2400" dirty="0" err="1">
                <a:latin typeface="Calibri"/>
                <a:ea typeface="Calibri"/>
                <a:cs typeface="Calibri"/>
              </a:rPr>
              <a:t>не</a:t>
            </a:r>
            <a:r>
              <a:rPr lang="en-US" sz="2400" dirty="0">
                <a:latin typeface="Calibri"/>
                <a:ea typeface="Calibri"/>
                <a:cs typeface="Calibri"/>
              </a:rPr>
              <a:t> </a:t>
            </a:r>
            <a:r>
              <a:rPr lang="en-US" sz="2400" dirty="0" err="1">
                <a:latin typeface="Calibri"/>
                <a:ea typeface="Calibri"/>
                <a:cs typeface="Calibri"/>
              </a:rPr>
              <a:t>тягне</a:t>
            </a:r>
            <a:r>
              <a:rPr lang="en-US" sz="2400" dirty="0">
                <a:latin typeface="Calibri"/>
                <a:ea typeface="Calibri"/>
                <a:cs typeface="Calibri"/>
              </a:rPr>
              <a:t>?</a:t>
            </a:r>
            <a:endParaRPr lang="en-US" sz="2400" dirty="0"/>
          </a:p>
        </p:txBody>
      </p:sp>
      <p:sp>
        <p:nvSpPr>
          <p:cNvPr id="7" name="Text Placeholder 6">
            <a:extLst>
              <a:ext uri="{FF2B5EF4-FFF2-40B4-BE49-F238E27FC236}">
                <a16:creationId xmlns:a16="http://schemas.microsoft.com/office/drawing/2014/main" id="{DDD0D939-4D8B-9E41-7F63-865C89265A41}"/>
              </a:ext>
            </a:extLst>
          </p:cNvPr>
          <p:cNvSpPr>
            <a:spLocks noGrp="1"/>
          </p:cNvSpPr>
          <p:nvPr>
            <p:ph type="body" sz="quarter" idx="27"/>
          </p:nvPr>
        </p:nvSpPr>
        <p:spPr>
          <a:xfrm>
            <a:off x="633632" y="2211284"/>
            <a:ext cx="10906897" cy="4076780"/>
          </a:xfrm>
        </p:spPr>
        <p:txBody>
          <a:bodyPr vert="horz" lIns="0" tIns="0" rIns="0" bIns="0" rtlCol="0" anchor="t">
            <a:noAutofit/>
          </a:bodyPr>
          <a:lstStyle/>
          <a:p>
            <a:r>
              <a:rPr lang="en-US" sz="1800">
                <a:latin typeface="Calibri Light"/>
                <a:ea typeface="Calibri Light"/>
                <a:cs typeface="Calibri Light"/>
              </a:rPr>
              <a:t>General clouds:</a:t>
            </a:r>
            <a:endParaRPr lang="en-US" sz="1800">
              <a:ea typeface="Calibri Light"/>
            </a:endParaRPr>
          </a:p>
          <a:p>
            <a:r>
              <a:rPr lang="en-US" sz="1800">
                <a:latin typeface="Calibri Light"/>
                <a:ea typeface="Calibri Light"/>
                <a:cs typeface="Calibri Light"/>
              </a:rPr>
              <a:t>GCP  - </a:t>
            </a:r>
            <a:r>
              <a:rPr lang="en-US" sz="1800">
                <a:latin typeface="Calibri Light"/>
                <a:ea typeface="Calibri Light"/>
                <a:cs typeface="Calibri Light"/>
                <a:hlinkClick r:id="rId3">
                  <a:extLst>
                    <a:ext uri="{A12FA001-AC4F-418D-AE19-62706E023703}">
                      <ahyp:hlinkClr xmlns:ahyp="http://schemas.microsoft.com/office/drawing/2018/hyperlinkcolor" val="tx"/>
                    </a:ext>
                  </a:extLst>
                </a:hlinkClick>
              </a:rPr>
              <a:t>https://cloud.google.com/compute/gpus-pricing</a:t>
            </a:r>
            <a:endParaRPr lang="en-US" sz="1800">
              <a:ea typeface="Calibri Light"/>
              <a:hlinkClick r:id="" action="ppaction://noaction">
                <a:extLst>
                  <a:ext uri="{A12FA001-AC4F-418D-AE19-62706E023703}">
                    <ahyp:hlinkClr xmlns:ahyp="http://schemas.microsoft.com/office/drawing/2018/hyperlinkcolor" val="tx"/>
                  </a:ext>
                </a:extLst>
              </a:hlinkClick>
            </a:endParaRPr>
          </a:p>
          <a:p>
            <a:r>
              <a:rPr lang="en-US" sz="1800">
                <a:latin typeface="Calibri Light"/>
                <a:ea typeface="Calibri Light"/>
                <a:cs typeface="Calibri Light"/>
              </a:rPr>
              <a:t>AWS  - </a:t>
            </a:r>
            <a:r>
              <a:rPr lang="en-US" sz="1800">
                <a:latin typeface="Calibri Light"/>
                <a:ea typeface="Calibri Light"/>
                <a:cs typeface="Calibri Light"/>
                <a:hlinkClick r:id="rId4">
                  <a:extLst>
                    <a:ext uri="{A12FA001-AC4F-418D-AE19-62706E023703}">
                      <ahyp:hlinkClr xmlns:ahyp="http://schemas.microsoft.com/office/drawing/2018/hyperlinkcolor" val="tx"/>
                    </a:ext>
                  </a:extLst>
                </a:hlinkClick>
              </a:rPr>
              <a:t>https://docs.aws.amazon.com/dlami/latest/devguide/gpu.html</a:t>
            </a:r>
            <a:endParaRPr lang="en-US" sz="1800">
              <a:ea typeface="Calibri Light"/>
              <a:hlinkClick r:id="" action="ppaction://noaction">
                <a:extLst>
                  <a:ext uri="{A12FA001-AC4F-418D-AE19-62706E023703}">
                    <ahyp:hlinkClr xmlns:ahyp="http://schemas.microsoft.com/office/drawing/2018/hyperlinkcolor" val="tx"/>
                  </a:ext>
                </a:extLst>
              </a:hlinkClick>
            </a:endParaRPr>
          </a:p>
          <a:p>
            <a:endParaRPr lang="en-US" sz="1800">
              <a:ea typeface="Calibri Light"/>
            </a:endParaRPr>
          </a:p>
          <a:p>
            <a:r>
              <a:rPr lang="en-US" sz="1800">
                <a:latin typeface="Calibri Light"/>
                <a:ea typeface="Calibri Light"/>
                <a:cs typeface="Calibri Light"/>
              </a:rPr>
              <a:t>Special for AI:</a:t>
            </a:r>
          </a:p>
          <a:p>
            <a:r>
              <a:rPr lang="en-US" sz="1800">
                <a:latin typeface="Calibri Light"/>
                <a:ea typeface="Calibri Light"/>
                <a:cs typeface="Calibri Light"/>
              </a:rPr>
              <a:t>Google </a:t>
            </a:r>
            <a:r>
              <a:rPr lang="en-US" sz="1800" err="1">
                <a:latin typeface="Calibri Light"/>
                <a:ea typeface="Calibri Light"/>
                <a:cs typeface="Calibri Light"/>
              </a:rPr>
              <a:t>Colab</a:t>
            </a:r>
            <a:r>
              <a:rPr lang="en-US" sz="1800">
                <a:latin typeface="Calibri Light"/>
                <a:ea typeface="Calibri Light"/>
                <a:cs typeface="Calibri Light"/>
              </a:rPr>
              <a:t> (free or paid) - </a:t>
            </a:r>
            <a:r>
              <a:rPr lang="en-US" sz="1800">
                <a:latin typeface="Calibri Light"/>
                <a:ea typeface="Calibri Light"/>
                <a:cs typeface="Calibri Light"/>
                <a:hlinkClick r:id="rId5">
                  <a:extLst>
                    <a:ext uri="{A12FA001-AC4F-418D-AE19-62706E023703}">
                      <ahyp:hlinkClr xmlns:ahyp="http://schemas.microsoft.com/office/drawing/2018/hyperlinkcolor" val="tx"/>
                    </a:ext>
                  </a:extLst>
                </a:hlinkClick>
              </a:rPr>
              <a:t>https://colab.research.google.com/</a:t>
            </a:r>
            <a:endParaRPr lang="en-US" sz="1800">
              <a:hlinkClick r:id="rId5">
                <a:extLst>
                  <a:ext uri="{A12FA001-AC4F-418D-AE19-62706E023703}">
                    <ahyp:hlinkClr xmlns:ahyp="http://schemas.microsoft.com/office/drawing/2018/hyperlinkcolor" val="tx"/>
                  </a:ext>
                </a:extLst>
              </a:hlinkClick>
            </a:endParaRPr>
          </a:p>
          <a:p>
            <a:r>
              <a:rPr lang="en-US" sz="1800">
                <a:latin typeface="Calibri Light"/>
                <a:ea typeface="Calibri Light"/>
                <a:cs typeface="Calibri Light"/>
              </a:rPr>
              <a:t>Lambdas Labs - </a:t>
            </a:r>
            <a:r>
              <a:rPr lang="en-US" sz="1800">
                <a:latin typeface="Calibri Light"/>
                <a:ea typeface="Calibri Light"/>
                <a:cs typeface="Calibri Light"/>
                <a:hlinkClick r:id="rId6">
                  <a:extLst>
                    <a:ext uri="{A12FA001-AC4F-418D-AE19-62706E023703}">
                      <ahyp:hlinkClr xmlns:ahyp="http://schemas.microsoft.com/office/drawing/2018/hyperlinkcolor" val="tx"/>
                    </a:ext>
                  </a:extLst>
                </a:hlinkClick>
              </a:rPr>
              <a:t>https://lambdalabs.com/</a:t>
            </a:r>
            <a:endParaRPr lang="en-US" sz="1800">
              <a:ea typeface="Calibri Light"/>
              <a:hlinkClick r:id="rId6">
                <a:extLst>
                  <a:ext uri="{A12FA001-AC4F-418D-AE19-62706E023703}">
                    <ahyp:hlinkClr xmlns:ahyp="http://schemas.microsoft.com/office/drawing/2018/hyperlinkcolor" val="tx"/>
                  </a:ext>
                </a:extLst>
              </a:hlinkClick>
            </a:endParaRPr>
          </a:p>
          <a:p>
            <a:r>
              <a:rPr lang="en-US" sz="1800">
                <a:latin typeface="Calibri Light"/>
                <a:ea typeface="Calibri Light"/>
                <a:cs typeface="Calibri Light"/>
              </a:rPr>
              <a:t>Vast AI - </a:t>
            </a:r>
            <a:r>
              <a:rPr lang="en-US" sz="1800">
                <a:latin typeface="Calibri Light"/>
                <a:ea typeface="Calibri Light"/>
                <a:cs typeface="Calibri Light"/>
                <a:hlinkClick r:id="rId7">
                  <a:extLst>
                    <a:ext uri="{A12FA001-AC4F-418D-AE19-62706E023703}">
                      <ahyp:hlinkClr xmlns:ahyp="http://schemas.microsoft.com/office/drawing/2018/hyperlinkcolor" val="tx"/>
                    </a:ext>
                  </a:extLst>
                </a:hlinkClick>
              </a:rPr>
              <a:t>https://vast.ai/</a:t>
            </a:r>
            <a:endParaRPr lang="en-US" sz="1800">
              <a:ea typeface="Calibri Light"/>
              <a:hlinkClick r:id="rId7">
                <a:extLst>
                  <a:ext uri="{A12FA001-AC4F-418D-AE19-62706E023703}">
                    <ahyp:hlinkClr xmlns:ahyp="http://schemas.microsoft.com/office/drawing/2018/hyperlinkcolor" val="tx"/>
                  </a:ext>
                </a:extLst>
              </a:hlinkClick>
            </a:endParaRPr>
          </a:p>
          <a:p>
            <a:r>
              <a:rPr lang="en-US" sz="1800" err="1">
                <a:latin typeface="Calibri Light"/>
                <a:ea typeface="Calibri Light"/>
                <a:cs typeface="Calibri Light"/>
              </a:rPr>
              <a:t>Paperspace</a:t>
            </a:r>
            <a:r>
              <a:rPr lang="en-US" sz="1800">
                <a:latin typeface="Calibri Light"/>
                <a:ea typeface="Calibri Light"/>
                <a:cs typeface="Calibri Light"/>
              </a:rPr>
              <a:t> - </a:t>
            </a:r>
            <a:r>
              <a:rPr lang="en-US" sz="1800">
                <a:latin typeface="Calibri Light"/>
                <a:ea typeface="Calibri Light"/>
                <a:cs typeface="Calibri Light"/>
                <a:hlinkClick r:id="rId8">
                  <a:extLst>
                    <a:ext uri="{A12FA001-AC4F-418D-AE19-62706E023703}">
                      <ahyp:hlinkClr xmlns:ahyp="http://schemas.microsoft.com/office/drawing/2018/hyperlinkcolor" val="tx"/>
                    </a:ext>
                  </a:extLst>
                </a:hlinkClick>
              </a:rPr>
              <a:t>https://www.paperspace.com/</a:t>
            </a:r>
            <a:endParaRPr lang="en-US" sz="1800">
              <a:ea typeface="Calibri Light"/>
              <a:hlinkClick r:id="rId8">
                <a:extLst>
                  <a:ext uri="{A12FA001-AC4F-418D-AE19-62706E023703}">
                    <ahyp:hlinkClr xmlns:ahyp="http://schemas.microsoft.com/office/drawing/2018/hyperlinkcolor" val="tx"/>
                  </a:ext>
                </a:extLst>
              </a:hlinkClick>
            </a:endParaRPr>
          </a:p>
          <a:p>
            <a:endParaRPr lang="en-US" sz="1800">
              <a:ea typeface="Calibri Light"/>
            </a:endParaRPr>
          </a:p>
          <a:p>
            <a:endParaRPr lang="en-US" sz="1800">
              <a:ea typeface="Calibri Light"/>
            </a:endParaRPr>
          </a:p>
          <a:p>
            <a:endParaRPr lang="en-US" sz="1800">
              <a:ea typeface="Calibri Light"/>
            </a:endParaRPr>
          </a:p>
          <a:p>
            <a:endParaRPr lang="en-US" sz="1800">
              <a:ea typeface="Calibri Light"/>
            </a:endParaRPr>
          </a:p>
        </p:txBody>
      </p:sp>
      <p:sp>
        <p:nvSpPr>
          <p:cNvPr id="13" name="Title 12">
            <a:extLst>
              <a:ext uri="{FF2B5EF4-FFF2-40B4-BE49-F238E27FC236}">
                <a16:creationId xmlns:a16="http://schemas.microsoft.com/office/drawing/2014/main" id="{DCF7B84D-AFAA-0AEB-625C-A7981773AADC}"/>
              </a:ext>
            </a:extLst>
          </p:cNvPr>
          <p:cNvSpPr>
            <a:spLocks noGrp="1"/>
          </p:cNvSpPr>
          <p:nvPr>
            <p:ph type="title"/>
          </p:nvPr>
        </p:nvSpPr>
        <p:spPr>
          <a:xfrm>
            <a:off x="633632" y="722843"/>
            <a:ext cx="10942638" cy="338554"/>
          </a:xfrm>
        </p:spPr>
        <p:txBody>
          <a:bodyPr lIns="0" tIns="0" rIns="0" bIns="0" anchor="t">
            <a:noAutofit/>
          </a:bodyPr>
          <a:lstStyle/>
          <a:p>
            <a:r>
              <a:rPr lang="en-US" err="1">
                <a:ea typeface="Calibri"/>
                <a:cs typeface="Calibri"/>
              </a:rPr>
              <a:t>Чат-бот</a:t>
            </a:r>
            <a:r>
              <a:rPr lang="en-US">
                <a:ea typeface="Calibri"/>
                <a:cs typeface="Calibri"/>
              </a:rPr>
              <a:t> у </a:t>
            </a:r>
            <a:r>
              <a:rPr lang="en-US" err="1">
                <a:ea typeface="Calibri"/>
                <a:cs typeface="Calibri"/>
              </a:rPr>
              <a:t>хмарах</a:t>
            </a:r>
            <a:endParaRPr lang="en-US" err="1"/>
          </a:p>
        </p:txBody>
      </p:sp>
    </p:spTree>
    <p:extLst>
      <p:ext uri="{BB962C8B-B14F-4D97-AF65-F5344CB8AC3E}">
        <p14:creationId xmlns:p14="http://schemas.microsoft.com/office/powerpoint/2010/main" val="3373270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4CB71-9012-23CA-C91F-40EB4E52DA5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1E3D5F4-17E1-9B3D-D5A4-95EACAF8856E}"/>
              </a:ext>
            </a:extLst>
          </p:cNvPr>
          <p:cNvSpPr>
            <a:spLocks noGrp="1"/>
          </p:cNvSpPr>
          <p:nvPr>
            <p:ph type="body" sz="quarter" idx="26"/>
          </p:nvPr>
        </p:nvSpPr>
        <p:spPr/>
        <p:txBody>
          <a:bodyPr vert="horz" lIns="0" tIns="0" rIns="0" bIns="0" rtlCol="0" anchor="t">
            <a:normAutofit/>
          </a:bodyPr>
          <a:lstStyle/>
          <a:p>
            <a:r>
              <a:rPr lang="en-US" sz="2400" dirty="0" err="1">
                <a:latin typeface="Calibri"/>
                <a:ea typeface="Calibri"/>
                <a:cs typeface="Calibri"/>
              </a:rPr>
              <a:t>Мінімізуєм</a:t>
            </a:r>
            <a:r>
              <a:rPr lang="en-US" sz="2400" dirty="0">
                <a:latin typeface="Calibri"/>
                <a:ea typeface="Calibri"/>
                <a:cs typeface="Calibri"/>
              </a:rPr>
              <a:t> </a:t>
            </a:r>
            <a:r>
              <a:rPr lang="en-US" sz="2400" dirty="0" err="1">
                <a:latin typeface="Calibri"/>
                <a:ea typeface="Calibri"/>
                <a:cs typeface="Calibri"/>
              </a:rPr>
              <a:t>ризики</a:t>
            </a:r>
            <a:r>
              <a:rPr lang="en-US" sz="2400" dirty="0">
                <a:latin typeface="Calibri"/>
                <a:ea typeface="Calibri"/>
                <a:cs typeface="Calibri"/>
              </a:rPr>
              <a:t> </a:t>
            </a:r>
            <a:r>
              <a:rPr lang="en-US" sz="2400" dirty="0" err="1">
                <a:latin typeface="Calibri"/>
                <a:ea typeface="Calibri"/>
                <a:cs typeface="Calibri"/>
              </a:rPr>
              <a:t>викрадення</a:t>
            </a:r>
            <a:r>
              <a:rPr lang="en-US" sz="2400" dirty="0">
                <a:latin typeface="Calibri"/>
                <a:ea typeface="Calibri"/>
                <a:cs typeface="Calibri"/>
              </a:rPr>
              <a:t> </a:t>
            </a:r>
            <a:r>
              <a:rPr lang="en-US" sz="2400" dirty="0" err="1">
                <a:latin typeface="Calibri"/>
                <a:ea typeface="Calibri"/>
                <a:cs typeface="Calibri"/>
              </a:rPr>
              <a:t>даних</a:t>
            </a:r>
            <a:r>
              <a:rPr lang="en-US" sz="2400" dirty="0">
                <a:latin typeface="Calibri"/>
                <a:ea typeface="Calibri"/>
                <a:cs typeface="Calibri"/>
              </a:rPr>
              <a:t> з </a:t>
            </a:r>
            <a:r>
              <a:rPr lang="en-US" sz="2400" dirty="0" err="1">
                <a:latin typeface="Calibri"/>
                <a:ea typeface="Calibri"/>
                <a:cs typeface="Calibri"/>
              </a:rPr>
              <a:t>локальної</a:t>
            </a:r>
            <a:r>
              <a:rPr lang="en-US" sz="2400" dirty="0">
                <a:latin typeface="Calibri"/>
                <a:ea typeface="Calibri"/>
                <a:cs typeface="Calibri"/>
              </a:rPr>
              <a:t> </a:t>
            </a:r>
            <a:r>
              <a:rPr lang="en-US" sz="2400" dirty="0" err="1">
                <a:latin typeface="Calibri"/>
                <a:ea typeface="Calibri"/>
                <a:cs typeface="Calibri"/>
              </a:rPr>
              <a:t>машини</a:t>
            </a:r>
            <a:r>
              <a:rPr lang="en-US" sz="2400" dirty="0">
                <a:latin typeface="Calibri"/>
                <a:ea typeface="Calibri"/>
                <a:cs typeface="Calibri"/>
              </a:rPr>
              <a:t>:</a:t>
            </a:r>
            <a:endParaRPr lang="en-US" sz="2400" dirty="0" err="1"/>
          </a:p>
        </p:txBody>
      </p:sp>
      <p:sp>
        <p:nvSpPr>
          <p:cNvPr id="7" name="Text Placeholder 6">
            <a:extLst>
              <a:ext uri="{FF2B5EF4-FFF2-40B4-BE49-F238E27FC236}">
                <a16:creationId xmlns:a16="http://schemas.microsoft.com/office/drawing/2014/main" id="{EB2D0172-6F67-35D1-A3DD-7F8DC0D9BBAC}"/>
              </a:ext>
            </a:extLst>
          </p:cNvPr>
          <p:cNvSpPr>
            <a:spLocks noGrp="1"/>
          </p:cNvSpPr>
          <p:nvPr>
            <p:ph type="body" sz="quarter" idx="27"/>
          </p:nvPr>
        </p:nvSpPr>
        <p:spPr>
          <a:xfrm>
            <a:off x="633632" y="2211284"/>
            <a:ext cx="10906897" cy="4076780"/>
          </a:xfrm>
        </p:spPr>
        <p:txBody>
          <a:bodyPr vert="horz" lIns="0" tIns="0" rIns="0" bIns="0" rtlCol="0" anchor="t">
            <a:noAutofit/>
          </a:bodyPr>
          <a:lstStyle/>
          <a:p>
            <a:r>
              <a:rPr lang="en-US" sz="1800" err="1">
                <a:latin typeface="Calibri Light"/>
                <a:ea typeface="Calibri Light"/>
                <a:cs typeface="Calibri Light"/>
              </a:rPr>
              <a:t>Скачуйте</a:t>
            </a:r>
            <a:r>
              <a:rPr lang="en-US" sz="1800">
                <a:latin typeface="Calibri Light"/>
                <a:ea typeface="Calibri Light"/>
                <a:cs typeface="Calibri Light"/>
              </a:rPr>
              <a:t> </a:t>
            </a:r>
            <a:r>
              <a:rPr lang="en-US" sz="1800" err="1">
                <a:latin typeface="Calibri Light"/>
                <a:ea typeface="Calibri Light"/>
                <a:cs typeface="Calibri Light"/>
              </a:rPr>
              <a:t>нейронні</a:t>
            </a:r>
            <a:r>
              <a:rPr lang="en-US" sz="1800">
                <a:latin typeface="Calibri Light"/>
                <a:ea typeface="Calibri Light"/>
                <a:cs typeface="Calibri Light"/>
              </a:rPr>
              <a:t> </a:t>
            </a:r>
            <a:r>
              <a:rPr lang="en-US" sz="1800" err="1">
                <a:latin typeface="Calibri Light"/>
                <a:ea typeface="Calibri Light"/>
                <a:cs typeface="Calibri Light"/>
              </a:rPr>
              <a:t>мережі</a:t>
            </a:r>
            <a:r>
              <a:rPr lang="en-US" sz="1800">
                <a:latin typeface="Calibri Light"/>
                <a:ea typeface="Calibri Light"/>
                <a:cs typeface="Calibri Light"/>
              </a:rPr>
              <a:t> з </a:t>
            </a:r>
            <a:r>
              <a:rPr lang="en-US" sz="1800" err="1">
                <a:latin typeface="Calibri Light"/>
                <a:ea typeface="Calibri Light"/>
                <a:cs typeface="Calibri Light"/>
              </a:rPr>
              <a:t>перевірених</a:t>
            </a:r>
            <a:r>
              <a:rPr lang="en-US" sz="1800">
                <a:latin typeface="Calibri Light"/>
                <a:ea typeface="Calibri Light"/>
                <a:cs typeface="Calibri Light"/>
              </a:rPr>
              <a:t> </a:t>
            </a:r>
            <a:r>
              <a:rPr lang="en-US" sz="1800" err="1">
                <a:latin typeface="Calibri Light"/>
                <a:ea typeface="Calibri Light"/>
                <a:cs typeface="Calibri Light"/>
              </a:rPr>
              <a:t>джерел</a:t>
            </a:r>
            <a:r>
              <a:rPr lang="en-US" sz="1800">
                <a:latin typeface="Calibri Light"/>
                <a:ea typeface="Calibri Light"/>
                <a:cs typeface="Calibri Light"/>
              </a:rPr>
              <a:t> і </a:t>
            </a:r>
            <a:r>
              <a:rPr lang="en-US" sz="1800" err="1">
                <a:latin typeface="Calibri Light"/>
                <a:ea typeface="Calibri Light"/>
                <a:cs typeface="Calibri Light"/>
              </a:rPr>
              <a:t>тестово</a:t>
            </a:r>
            <a:r>
              <a:rPr lang="en-US" sz="1800">
                <a:latin typeface="Calibri Light"/>
                <a:ea typeface="Calibri Light"/>
                <a:cs typeface="Calibri Light"/>
              </a:rPr>
              <a:t> </a:t>
            </a:r>
            <a:r>
              <a:rPr lang="en-US" sz="1800" err="1">
                <a:latin typeface="Calibri Light"/>
                <a:ea typeface="Calibri Light"/>
                <a:cs typeface="Calibri Light"/>
              </a:rPr>
              <a:t>запускайте</a:t>
            </a:r>
            <a:r>
              <a:rPr lang="en-US" sz="1800">
                <a:latin typeface="Calibri Light"/>
                <a:ea typeface="Calibri Light"/>
                <a:cs typeface="Calibri Light"/>
              </a:rPr>
              <a:t> у </a:t>
            </a:r>
            <a:r>
              <a:rPr lang="en-US" sz="1800" err="1">
                <a:latin typeface="Calibri Light"/>
                <a:ea typeface="Calibri Light"/>
                <a:cs typeface="Calibri Light"/>
              </a:rPr>
              <a:t>середовищі</a:t>
            </a:r>
            <a:r>
              <a:rPr lang="en-US" sz="1800">
                <a:latin typeface="Calibri Light"/>
                <a:ea typeface="Calibri Light"/>
                <a:cs typeface="Calibri Light"/>
              </a:rPr>
              <a:t>, </a:t>
            </a:r>
            <a:r>
              <a:rPr lang="en-US" sz="1800" err="1">
                <a:latin typeface="Calibri Light"/>
                <a:ea typeface="Calibri Light"/>
                <a:cs typeface="Calibri Light"/>
              </a:rPr>
              <a:t>де</a:t>
            </a:r>
            <a:r>
              <a:rPr lang="en-US" sz="1800">
                <a:latin typeface="Calibri Light"/>
                <a:ea typeface="Calibri Light"/>
                <a:cs typeface="Calibri Light"/>
              </a:rPr>
              <a:t> </a:t>
            </a:r>
            <a:r>
              <a:rPr lang="en-US" sz="1800" err="1">
                <a:latin typeface="Calibri Light"/>
                <a:ea typeface="Calibri Light"/>
                <a:cs typeface="Calibri Light"/>
              </a:rPr>
              <a:t>нічого</a:t>
            </a:r>
            <a:r>
              <a:rPr lang="en-US" sz="1800">
                <a:latin typeface="Calibri Light"/>
                <a:ea typeface="Calibri Light"/>
                <a:cs typeface="Calibri Light"/>
              </a:rPr>
              <a:t> </a:t>
            </a:r>
            <a:r>
              <a:rPr lang="en-US" sz="1800" err="1">
                <a:latin typeface="Calibri Light"/>
                <a:ea typeface="Calibri Light"/>
                <a:cs typeface="Calibri Light"/>
              </a:rPr>
              <a:t>хакнути</a:t>
            </a:r>
            <a:r>
              <a:rPr lang="en-US" sz="1800">
                <a:latin typeface="Calibri Light"/>
                <a:ea typeface="Calibri Light"/>
                <a:cs typeface="Calibri Light"/>
              </a:rPr>
              <a:t> (Google </a:t>
            </a:r>
            <a:r>
              <a:rPr lang="en-US" sz="1800" err="1">
                <a:latin typeface="Calibri Light"/>
                <a:ea typeface="Calibri Light"/>
                <a:cs typeface="Calibri Light"/>
              </a:rPr>
              <a:t>Colab</a:t>
            </a:r>
            <a:r>
              <a:rPr lang="en-US" sz="1800">
                <a:latin typeface="Calibri Light"/>
                <a:ea typeface="Calibri Light"/>
                <a:cs typeface="Calibri Light"/>
              </a:rPr>
              <a:t>)</a:t>
            </a:r>
            <a:endParaRPr lang="en-US" sz="1800">
              <a:ea typeface="Calibri Light"/>
            </a:endParaRPr>
          </a:p>
          <a:p>
            <a:endParaRPr lang="en-US" sz="1800">
              <a:ea typeface="Calibri Light"/>
            </a:endParaRPr>
          </a:p>
          <a:p>
            <a:r>
              <a:rPr lang="en-US" sz="1800" err="1">
                <a:latin typeface="Calibri Light"/>
                <a:ea typeface="Calibri Light"/>
                <a:cs typeface="Calibri Light"/>
              </a:rPr>
              <a:t>Скачуйте</a:t>
            </a:r>
            <a:r>
              <a:rPr lang="en-US" sz="1800">
                <a:latin typeface="Calibri Light"/>
                <a:ea typeface="Calibri Light"/>
                <a:cs typeface="Calibri Light"/>
              </a:rPr>
              <a:t> </a:t>
            </a:r>
            <a:r>
              <a:rPr lang="en-US" sz="1800" err="1">
                <a:latin typeface="Calibri Light"/>
                <a:ea typeface="Calibri Light"/>
                <a:cs typeface="Calibri Light"/>
              </a:rPr>
              <a:t>нейронні</a:t>
            </a:r>
            <a:r>
              <a:rPr lang="en-US" sz="1800">
                <a:latin typeface="Calibri Light"/>
                <a:ea typeface="Calibri Light"/>
                <a:cs typeface="Calibri Light"/>
              </a:rPr>
              <a:t> </a:t>
            </a:r>
            <a:r>
              <a:rPr lang="en-US" sz="1800" err="1">
                <a:latin typeface="Calibri Light"/>
                <a:ea typeface="Calibri Light"/>
                <a:cs typeface="Calibri Light"/>
              </a:rPr>
              <a:t>мережі</a:t>
            </a:r>
            <a:r>
              <a:rPr lang="en-US" sz="1800">
                <a:latin typeface="Calibri Light"/>
                <a:ea typeface="Calibri Light"/>
                <a:cs typeface="Calibri Light"/>
              </a:rPr>
              <a:t> у </a:t>
            </a:r>
            <a:r>
              <a:rPr lang="en-US" sz="1800" err="1">
                <a:latin typeface="Calibri Light"/>
                <a:ea typeface="Calibri Light"/>
                <a:cs typeface="Calibri Light"/>
              </a:rPr>
              <a:t>безпечних</a:t>
            </a:r>
            <a:r>
              <a:rPr lang="en-US" sz="1800">
                <a:latin typeface="Calibri Light"/>
                <a:ea typeface="Calibri Light"/>
                <a:cs typeface="Calibri Light"/>
              </a:rPr>
              <a:t> </a:t>
            </a:r>
            <a:r>
              <a:rPr lang="en-US" sz="1800" err="1">
                <a:latin typeface="Calibri Light"/>
                <a:ea typeface="Calibri Light"/>
                <a:cs typeface="Calibri Light"/>
              </a:rPr>
              <a:t>форматах</a:t>
            </a:r>
            <a:r>
              <a:rPr lang="en-US" sz="1800">
                <a:latin typeface="Calibri Light"/>
                <a:ea typeface="Calibri Light"/>
                <a:cs typeface="Calibri Light"/>
              </a:rPr>
              <a:t> - </a:t>
            </a:r>
            <a:r>
              <a:rPr lang="en-US" sz="1800" err="1">
                <a:latin typeface="Calibri Light"/>
                <a:ea typeface="Calibri Light"/>
                <a:cs typeface="Calibri Light"/>
              </a:rPr>
              <a:t>safetensors</a:t>
            </a:r>
            <a:r>
              <a:rPr lang="en-US" sz="1800">
                <a:latin typeface="Calibri Light"/>
                <a:ea typeface="Calibri Light"/>
                <a:cs typeface="Calibri Light"/>
              </a:rPr>
              <a:t>, </a:t>
            </a:r>
            <a:r>
              <a:rPr lang="en-US" sz="1800" err="1">
                <a:latin typeface="Calibri Light"/>
                <a:ea typeface="Calibri Light"/>
                <a:cs typeface="Calibri Light"/>
              </a:rPr>
              <a:t>gguf</a:t>
            </a:r>
            <a:r>
              <a:rPr lang="en-US" sz="1800">
                <a:latin typeface="Calibri Light"/>
                <a:ea typeface="Calibri Light"/>
                <a:cs typeface="Calibri Light"/>
              </a:rPr>
              <a:t>.</a:t>
            </a:r>
            <a:endParaRPr lang="en-US" sz="1800">
              <a:ea typeface="Calibri Light"/>
            </a:endParaRPr>
          </a:p>
          <a:p>
            <a:r>
              <a:rPr lang="en-US" sz="1800" u="sng">
                <a:latin typeface="Aptos"/>
                <a:ea typeface="Calibri Light"/>
                <a:cs typeface="Calibri Light"/>
                <a:hlinkClick r:id="rId3">
                  <a:extLst>
                    <a:ext uri="{A12FA001-AC4F-418D-AE19-62706E023703}">
                      <ahyp:hlinkClr xmlns:ahyp="http://schemas.microsoft.com/office/drawing/2018/hyperlinkcolor" val="tx"/>
                    </a:ext>
                  </a:extLst>
                </a:hlinkClick>
              </a:rPr>
              <a:t>https://huggingface.co/blog/safetensors-security-audit</a:t>
            </a:r>
            <a:r>
              <a:rPr lang="en-US" sz="1800">
                <a:latin typeface="Aptos"/>
                <a:ea typeface="Calibri Light"/>
                <a:cs typeface="Calibri Light"/>
              </a:rPr>
              <a:t> </a:t>
            </a:r>
          </a:p>
          <a:p>
            <a:endParaRPr lang="en-US" sz="1800">
              <a:latin typeface="Aptos"/>
              <a:ea typeface="Calibri Light"/>
            </a:endParaRPr>
          </a:p>
          <a:p>
            <a:r>
              <a:rPr lang="en-US" sz="1800" err="1">
                <a:latin typeface="Calibri Light"/>
                <a:ea typeface="Calibri Light"/>
                <a:cs typeface="Calibri Light"/>
              </a:rPr>
              <a:t>Ризики</a:t>
            </a:r>
            <a:r>
              <a:rPr lang="en-US" sz="1800">
                <a:latin typeface="Calibri Light"/>
                <a:ea typeface="Calibri Light"/>
                <a:cs typeface="Calibri Light"/>
              </a:rPr>
              <a:t> </a:t>
            </a:r>
            <a:r>
              <a:rPr lang="en-US" sz="1800" err="1">
                <a:latin typeface="Calibri Light"/>
                <a:ea typeface="Calibri Light"/>
                <a:cs typeface="Calibri Light"/>
              </a:rPr>
              <a:t>мінімальні</a:t>
            </a:r>
            <a:r>
              <a:rPr lang="en-US" sz="1800">
                <a:latin typeface="Calibri Light"/>
                <a:ea typeface="Calibri Light"/>
                <a:cs typeface="Calibri Light"/>
              </a:rPr>
              <a:t>  - </a:t>
            </a:r>
            <a:r>
              <a:rPr lang="en-US" sz="1800" err="1">
                <a:latin typeface="Calibri Light"/>
                <a:ea typeface="Calibri Light"/>
                <a:cs typeface="Calibri Light"/>
              </a:rPr>
              <a:t>більшість</a:t>
            </a:r>
            <a:r>
              <a:rPr lang="en-US" sz="1800">
                <a:latin typeface="Calibri Light"/>
                <a:ea typeface="Calibri Light"/>
                <a:cs typeface="Calibri Light"/>
              </a:rPr>
              <a:t> </a:t>
            </a:r>
            <a:r>
              <a:rPr lang="en-US" sz="1800" err="1">
                <a:latin typeface="Calibri Light"/>
                <a:ea typeface="Calibri Light"/>
                <a:cs typeface="Calibri Light"/>
              </a:rPr>
              <a:t>файлів</a:t>
            </a:r>
            <a:r>
              <a:rPr lang="en-US" sz="1800">
                <a:latin typeface="Calibri Light"/>
                <a:ea typeface="Calibri Light"/>
                <a:cs typeface="Calibri Light"/>
              </a:rPr>
              <a:t> з </a:t>
            </a:r>
            <a:r>
              <a:rPr lang="en-US" sz="1800" err="1">
                <a:latin typeface="Calibri Light"/>
                <a:ea typeface="Calibri Light"/>
                <a:cs typeface="Calibri Light"/>
              </a:rPr>
              <a:t>нейронними</a:t>
            </a:r>
            <a:r>
              <a:rPr lang="en-US" sz="1800">
                <a:latin typeface="Calibri Light"/>
                <a:ea typeface="Calibri Light"/>
                <a:cs typeface="Calibri Light"/>
              </a:rPr>
              <a:t> </a:t>
            </a:r>
            <a:r>
              <a:rPr lang="en-US" sz="1800" err="1">
                <a:latin typeface="Calibri Light"/>
                <a:ea typeface="Calibri Light"/>
                <a:cs typeface="Calibri Light"/>
              </a:rPr>
              <a:t>мережами</a:t>
            </a:r>
            <a:r>
              <a:rPr lang="en-US" sz="1800">
                <a:latin typeface="Calibri Light"/>
                <a:ea typeface="Calibri Light"/>
                <a:cs typeface="Calibri Light"/>
              </a:rPr>
              <a:t> - </a:t>
            </a:r>
            <a:r>
              <a:rPr lang="en-US" sz="1800" err="1">
                <a:latin typeface="Calibri Light"/>
                <a:ea typeface="Calibri Light"/>
                <a:cs typeface="Calibri Light"/>
              </a:rPr>
              <a:t>це</a:t>
            </a:r>
            <a:r>
              <a:rPr lang="en-US" sz="1800">
                <a:latin typeface="Calibri Light"/>
                <a:ea typeface="Calibri Light"/>
                <a:cs typeface="Calibri Light"/>
              </a:rPr>
              <a:t> </a:t>
            </a:r>
            <a:r>
              <a:rPr lang="en-US" sz="1800" err="1">
                <a:latin typeface="Calibri Light"/>
                <a:ea typeface="Calibri Light"/>
                <a:cs typeface="Calibri Light"/>
              </a:rPr>
              <a:t>просто</a:t>
            </a:r>
            <a:r>
              <a:rPr lang="en-US" sz="1800">
                <a:latin typeface="Calibri Light"/>
                <a:ea typeface="Calibri Light"/>
                <a:cs typeface="Calibri Light"/>
              </a:rPr>
              <a:t> </a:t>
            </a:r>
            <a:r>
              <a:rPr lang="en-US" sz="1800" err="1">
                <a:latin typeface="Calibri Light"/>
                <a:ea typeface="Calibri Light"/>
                <a:cs typeface="Calibri Light"/>
              </a:rPr>
              <a:t>числа</a:t>
            </a:r>
            <a:r>
              <a:rPr lang="en-US" sz="1800">
                <a:latin typeface="Calibri Light"/>
                <a:ea typeface="Calibri Light"/>
                <a:cs typeface="Calibri Light"/>
              </a:rPr>
              <a:t> </a:t>
            </a:r>
            <a:r>
              <a:rPr lang="en-US" sz="1800" err="1">
                <a:latin typeface="Calibri Light"/>
                <a:ea typeface="Calibri Light"/>
                <a:cs typeface="Calibri Light"/>
              </a:rPr>
              <a:t>та</a:t>
            </a:r>
            <a:r>
              <a:rPr lang="en-US" sz="1800">
                <a:latin typeface="Calibri Light"/>
                <a:ea typeface="Calibri Light"/>
                <a:cs typeface="Calibri Light"/>
              </a:rPr>
              <a:t> </a:t>
            </a:r>
            <a:r>
              <a:rPr lang="en-US" sz="1800" err="1">
                <a:latin typeface="Calibri Light"/>
                <a:ea typeface="Calibri Light"/>
                <a:cs typeface="Calibri Light"/>
              </a:rPr>
              <a:t>інструкції</a:t>
            </a:r>
            <a:r>
              <a:rPr lang="en-US" sz="1800">
                <a:latin typeface="Calibri Light"/>
                <a:ea typeface="Calibri Light"/>
                <a:cs typeface="Calibri Light"/>
              </a:rPr>
              <a:t> </a:t>
            </a:r>
            <a:r>
              <a:rPr lang="en-US" sz="1800" err="1">
                <a:latin typeface="Calibri Light"/>
                <a:ea typeface="Calibri Light"/>
                <a:cs typeface="Calibri Light"/>
              </a:rPr>
              <a:t>як</a:t>
            </a:r>
            <a:r>
              <a:rPr lang="en-US" sz="1800">
                <a:latin typeface="Calibri Light"/>
                <a:ea typeface="Calibri Light"/>
                <a:cs typeface="Calibri Light"/>
              </a:rPr>
              <a:t> </a:t>
            </a:r>
            <a:r>
              <a:rPr lang="en-US" sz="1800" err="1">
                <a:latin typeface="Calibri Light"/>
                <a:ea typeface="Calibri Light"/>
                <a:cs typeface="Calibri Light"/>
              </a:rPr>
              <a:t>ці</a:t>
            </a:r>
            <a:r>
              <a:rPr lang="en-US" sz="1800">
                <a:latin typeface="Calibri Light"/>
                <a:ea typeface="Calibri Light"/>
                <a:cs typeface="Calibri Light"/>
              </a:rPr>
              <a:t> </a:t>
            </a:r>
            <a:r>
              <a:rPr lang="en-US" sz="1800" err="1">
                <a:latin typeface="Calibri Light"/>
                <a:ea typeface="Calibri Light"/>
                <a:cs typeface="Calibri Light"/>
              </a:rPr>
              <a:t>числа</a:t>
            </a:r>
            <a:r>
              <a:rPr lang="en-US" sz="1800">
                <a:latin typeface="Calibri Light"/>
                <a:ea typeface="Calibri Light"/>
                <a:cs typeface="Calibri Light"/>
              </a:rPr>
              <a:t> </a:t>
            </a:r>
            <a:r>
              <a:rPr lang="en-US" sz="1800" err="1">
                <a:latin typeface="Calibri Light"/>
                <a:ea typeface="Calibri Light"/>
                <a:cs typeface="Calibri Light"/>
              </a:rPr>
              <a:t>застосовувати</a:t>
            </a:r>
            <a:r>
              <a:rPr lang="en-US" sz="1800">
                <a:latin typeface="Calibri Light"/>
                <a:ea typeface="Calibri Light"/>
                <a:cs typeface="Calibri Light"/>
              </a:rPr>
              <a:t>.</a:t>
            </a:r>
            <a:endParaRPr lang="en-US"/>
          </a:p>
          <a:p>
            <a:endParaRPr lang="en-US" sz="1800">
              <a:ea typeface="Calibri Light"/>
            </a:endParaRPr>
          </a:p>
          <a:p>
            <a:r>
              <a:rPr lang="en-US" sz="1800" err="1">
                <a:latin typeface="Calibri Light"/>
                <a:ea typeface="Calibri Light"/>
                <a:cs typeface="Calibri Light"/>
              </a:rPr>
              <a:t>Запускайте</a:t>
            </a:r>
            <a:r>
              <a:rPr lang="en-US" sz="1800">
                <a:latin typeface="Calibri Light"/>
                <a:ea typeface="Calibri Light"/>
                <a:cs typeface="Calibri Light"/>
              </a:rPr>
              <a:t> </a:t>
            </a:r>
            <a:r>
              <a:rPr lang="en-US" sz="1800" err="1">
                <a:latin typeface="Calibri Light"/>
                <a:ea typeface="Calibri Light"/>
                <a:cs typeface="Calibri Light"/>
              </a:rPr>
              <a:t>нейронку</a:t>
            </a:r>
            <a:r>
              <a:rPr lang="en-US" sz="1800">
                <a:latin typeface="Calibri Light"/>
                <a:ea typeface="Calibri Light"/>
                <a:cs typeface="Calibri Light"/>
              </a:rPr>
              <a:t> у </a:t>
            </a:r>
            <a:r>
              <a:rPr lang="en-US" sz="1800" err="1">
                <a:latin typeface="Calibri Light"/>
                <a:ea typeface="Calibri Light"/>
                <a:cs typeface="Calibri Light"/>
              </a:rPr>
              <a:t>приватній</a:t>
            </a:r>
            <a:r>
              <a:rPr lang="en-US" sz="1800">
                <a:latin typeface="Calibri Light"/>
                <a:ea typeface="Calibri Light"/>
                <a:cs typeface="Calibri Light"/>
              </a:rPr>
              <a:t> </a:t>
            </a:r>
            <a:r>
              <a:rPr lang="en-US" sz="1800" err="1">
                <a:latin typeface="Calibri Light"/>
                <a:ea typeface="Calibri Light"/>
                <a:cs typeface="Calibri Light"/>
              </a:rPr>
              <a:t>мережі</a:t>
            </a:r>
            <a:r>
              <a:rPr lang="en-US" sz="1800">
                <a:latin typeface="Calibri Light"/>
                <a:ea typeface="Calibri Light"/>
                <a:cs typeface="Calibri Light"/>
              </a:rPr>
              <a:t>, </a:t>
            </a:r>
            <a:r>
              <a:rPr lang="en-US" sz="1800" err="1">
                <a:latin typeface="Calibri Light"/>
                <a:ea typeface="Calibri Light"/>
                <a:cs typeface="Calibri Light"/>
              </a:rPr>
              <a:t>де</a:t>
            </a:r>
            <a:r>
              <a:rPr lang="en-US" sz="1800">
                <a:latin typeface="Calibri Light"/>
                <a:ea typeface="Calibri Light"/>
                <a:cs typeface="Calibri Light"/>
              </a:rPr>
              <a:t> </a:t>
            </a:r>
            <a:r>
              <a:rPr lang="en-US" sz="1800" err="1">
                <a:latin typeface="Calibri Light"/>
                <a:ea typeface="Calibri Light"/>
                <a:cs typeface="Calibri Light"/>
              </a:rPr>
              <a:t>ви</a:t>
            </a:r>
            <a:r>
              <a:rPr lang="en-US" sz="1800">
                <a:latin typeface="Calibri Light"/>
                <a:ea typeface="Calibri Light"/>
                <a:cs typeface="Calibri Light"/>
              </a:rPr>
              <a:t> </a:t>
            </a:r>
            <a:r>
              <a:rPr lang="en-US" sz="1800" err="1">
                <a:latin typeface="Calibri Light"/>
                <a:ea typeface="Calibri Light"/>
                <a:cs typeface="Calibri Light"/>
              </a:rPr>
              <a:t>контролюєте</a:t>
            </a:r>
            <a:r>
              <a:rPr lang="en-US" sz="1800">
                <a:latin typeface="Calibri Light"/>
                <a:ea typeface="Calibri Light"/>
                <a:cs typeface="Calibri Light"/>
              </a:rPr>
              <a:t> </a:t>
            </a:r>
            <a:r>
              <a:rPr lang="en-US" sz="1800" err="1">
                <a:latin typeface="Calibri Light"/>
                <a:ea typeface="Calibri Light"/>
                <a:cs typeface="Calibri Light"/>
              </a:rPr>
              <a:t>всі</a:t>
            </a:r>
            <a:r>
              <a:rPr lang="en-US" sz="1800">
                <a:latin typeface="Calibri Light"/>
                <a:ea typeface="Calibri Light"/>
                <a:cs typeface="Calibri Light"/>
              </a:rPr>
              <a:t> </a:t>
            </a:r>
            <a:r>
              <a:rPr lang="en-US" sz="1800" err="1">
                <a:latin typeface="Calibri Light"/>
                <a:ea typeface="Calibri Light"/>
                <a:cs typeface="Calibri Light"/>
              </a:rPr>
              <a:t>вхідні</a:t>
            </a:r>
            <a:r>
              <a:rPr lang="en-US" sz="1800">
                <a:latin typeface="Calibri Light"/>
                <a:ea typeface="Calibri Light"/>
                <a:cs typeface="Calibri Light"/>
              </a:rPr>
              <a:t> </a:t>
            </a:r>
            <a:r>
              <a:rPr lang="en-US" sz="1800" err="1">
                <a:latin typeface="Calibri Light"/>
                <a:ea typeface="Calibri Light"/>
                <a:cs typeface="Calibri Light"/>
              </a:rPr>
              <a:t>та</a:t>
            </a:r>
            <a:r>
              <a:rPr lang="en-US" sz="1800">
                <a:latin typeface="Calibri Light"/>
                <a:ea typeface="Calibri Light"/>
                <a:cs typeface="Calibri Light"/>
              </a:rPr>
              <a:t> </a:t>
            </a:r>
            <a:r>
              <a:rPr lang="en-US" sz="1800" err="1">
                <a:latin typeface="Calibri Light"/>
                <a:ea typeface="Calibri Light"/>
                <a:cs typeface="Calibri Light"/>
              </a:rPr>
              <a:t>вихідні</a:t>
            </a:r>
            <a:r>
              <a:rPr lang="en-US" sz="1800">
                <a:latin typeface="Calibri Light"/>
                <a:ea typeface="Calibri Light"/>
                <a:cs typeface="Calibri Light"/>
              </a:rPr>
              <a:t> </a:t>
            </a:r>
            <a:r>
              <a:rPr lang="en-US" sz="1800" err="1">
                <a:latin typeface="Calibri Light"/>
                <a:ea typeface="Calibri Light"/>
                <a:cs typeface="Calibri Light"/>
              </a:rPr>
              <a:t>пакети</a:t>
            </a:r>
            <a:r>
              <a:rPr lang="en-US" sz="1800">
                <a:latin typeface="Calibri Light"/>
                <a:ea typeface="Calibri Light"/>
                <a:cs typeface="Calibri Light"/>
              </a:rPr>
              <a:t> </a:t>
            </a:r>
            <a:r>
              <a:rPr lang="en-US" sz="1800" err="1">
                <a:latin typeface="Calibri Light"/>
                <a:ea typeface="Calibri Light"/>
                <a:cs typeface="Calibri Light"/>
              </a:rPr>
              <a:t>даних</a:t>
            </a:r>
            <a:r>
              <a:rPr lang="en-US" sz="1800">
                <a:latin typeface="Calibri Light"/>
                <a:ea typeface="Calibri Light"/>
                <a:cs typeface="Calibri Light"/>
              </a:rPr>
              <a:t>.</a:t>
            </a:r>
            <a:endParaRPr lang="en-US" sz="1800">
              <a:ea typeface="Calibri Light"/>
            </a:endParaRPr>
          </a:p>
          <a:p>
            <a:endParaRPr lang="en-US" sz="1800">
              <a:ea typeface="Calibri Light"/>
            </a:endParaRPr>
          </a:p>
          <a:p>
            <a:endParaRPr lang="en-US" sz="1800">
              <a:ea typeface="Calibri Light"/>
            </a:endParaRPr>
          </a:p>
          <a:p>
            <a:endParaRPr lang="en-US" sz="1800">
              <a:ea typeface="Calibri Light"/>
            </a:endParaRPr>
          </a:p>
          <a:p>
            <a:endParaRPr lang="en-US" sz="1800">
              <a:ea typeface="Calibri Light"/>
            </a:endParaRPr>
          </a:p>
          <a:p>
            <a:endParaRPr lang="en-US" sz="1800">
              <a:ea typeface="Calibri Light"/>
            </a:endParaRPr>
          </a:p>
          <a:p>
            <a:endParaRPr lang="en-US" sz="1800">
              <a:ea typeface="Calibri Light"/>
            </a:endParaRPr>
          </a:p>
        </p:txBody>
      </p:sp>
      <p:sp>
        <p:nvSpPr>
          <p:cNvPr id="13" name="Title 12">
            <a:extLst>
              <a:ext uri="{FF2B5EF4-FFF2-40B4-BE49-F238E27FC236}">
                <a16:creationId xmlns:a16="http://schemas.microsoft.com/office/drawing/2014/main" id="{8F595CED-07B3-3E88-EFE4-681B8518C2E2}"/>
              </a:ext>
            </a:extLst>
          </p:cNvPr>
          <p:cNvSpPr>
            <a:spLocks noGrp="1"/>
          </p:cNvSpPr>
          <p:nvPr>
            <p:ph type="title"/>
          </p:nvPr>
        </p:nvSpPr>
        <p:spPr>
          <a:xfrm>
            <a:off x="633632" y="722843"/>
            <a:ext cx="10942638" cy="338554"/>
          </a:xfrm>
        </p:spPr>
        <p:txBody>
          <a:bodyPr lIns="0" tIns="0" rIns="0" bIns="0" anchor="t">
            <a:noAutofit/>
          </a:bodyPr>
          <a:lstStyle/>
          <a:p>
            <a:r>
              <a:rPr lang="en-US" err="1">
                <a:ea typeface="Calibri"/>
                <a:cs typeface="Calibri"/>
              </a:rPr>
              <a:t>Наскільки</a:t>
            </a:r>
            <a:r>
              <a:rPr lang="en-US">
                <a:ea typeface="Calibri"/>
                <a:cs typeface="Calibri"/>
              </a:rPr>
              <a:t> </a:t>
            </a:r>
            <a:r>
              <a:rPr lang="en-US" err="1">
                <a:ea typeface="Calibri"/>
                <a:cs typeface="Calibri"/>
              </a:rPr>
              <a:t>безпечний</a:t>
            </a:r>
            <a:r>
              <a:rPr lang="en-US">
                <a:ea typeface="Calibri"/>
                <a:cs typeface="Calibri"/>
              </a:rPr>
              <a:t> </a:t>
            </a:r>
            <a:r>
              <a:rPr lang="en-US" err="1">
                <a:ea typeface="Calibri"/>
                <a:cs typeface="Calibri"/>
              </a:rPr>
              <a:t>локальний</a:t>
            </a:r>
            <a:r>
              <a:rPr lang="en-US">
                <a:ea typeface="Calibri"/>
                <a:cs typeface="Calibri"/>
              </a:rPr>
              <a:t> </a:t>
            </a:r>
            <a:r>
              <a:rPr lang="en-US" err="1">
                <a:ea typeface="Calibri"/>
                <a:cs typeface="Calibri"/>
              </a:rPr>
              <a:t>чат-бот</a:t>
            </a:r>
            <a:r>
              <a:rPr lang="en-US">
                <a:ea typeface="Calibri"/>
                <a:cs typeface="Calibri"/>
              </a:rPr>
              <a:t>?</a:t>
            </a:r>
            <a:endParaRPr lang="en-US"/>
          </a:p>
        </p:txBody>
      </p:sp>
    </p:spTree>
    <p:extLst>
      <p:ext uri="{BB962C8B-B14F-4D97-AF65-F5344CB8AC3E}">
        <p14:creationId xmlns:p14="http://schemas.microsoft.com/office/powerpoint/2010/main" val="2707946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a:extLst>
            <a:ext uri="{FF2B5EF4-FFF2-40B4-BE49-F238E27FC236}">
              <a16:creationId xmlns:a16="http://schemas.microsoft.com/office/drawing/2014/main" id="{C9F7E7F7-151C-7946-1A19-8B9AABBCC9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D5D321-9E36-8037-AAAD-B01B1ABEECF1}"/>
              </a:ext>
            </a:extLst>
          </p:cNvPr>
          <p:cNvSpPr>
            <a:spLocks noGrp="1"/>
          </p:cNvSpPr>
          <p:nvPr>
            <p:ph type="title"/>
          </p:nvPr>
        </p:nvSpPr>
        <p:spPr>
          <a:xfrm>
            <a:off x="638647" y="1793240"/>
            <a:ext cx="5640805" cy="923330"/>
          </a:xfrm>
        </p:spPr>
        <p:txBody>
          <a:bodyPr wrap="square" lIns="0" tIns="0" rIns="0" bIns="0" anchor="t">
            <a:spAutoFit/>
          </a:bodyPr>
          <a:lstStyle/>
          <a:p>
            <a:r>
              <a:rPr lang="en-US">
                <a:latin typeface="Calibri Light"/>
                <a:ea typeface="Calibri"/>
                <a:cs typeface="Calibri Light"/>
              </a:rPr>
              <a:t>Demo time</a:t>
            </a:r>
            <a:endParaRPr lang="en-US"/>
          </a:p>
        </p:txBody>
      </p:sp>
      <p:sp>
        <p:nvSpPr>
          <p:cNvPr id="4" name="Text Placeholder 3">
            <a:extLst>
              <a:ext uri="{FF2B5EF4-FFF2-40B4-BE49-F238E27FC236}">
                <a16:creationId xmlns:a16="http://schemas.microsoft.com/office/drawing/2014/main" id="{19BC5EE1-F7BF-8A06-81F0-551E20F3CD2A}"/>
              </a:ext>
            </a:extLst>
          </p:cNvPr>
          <p:cNvSpPr>
            <a:spLocks noGrp="1"/>
          </p:cNvSpPr>
          <p:nvPr>
            <p:ph type="body" sz="quarter" idx="16"/>
          </p:nvPr>
        </p:nvSpPr>
        <p:spPr>
          <a:xfrm>
            <a:off x="635825" y="3126991"/>
            <a:ext cx="4743646" cy="984885"/>
          </a:xfrm>
        </p:spPr>
        <p:txBody>
          <a:bodyPr/>
          <a:lstStyle/>
          <a:p>
            <a:r>
              <a:rPr lang="en-US" err="1">
                <a:latin typeface="Calibri Light"/>
                <a:ea typeface="Calibri"/>
                <a:cs typeface="Calibri Light"/>
              </a:rPr>
              <a:t>Локальний</a:t>
            </a:r>
            <a:r>
              <a:rPr lang="en-US">
                <a:latin typeface="Calibri Light"/>
                <a:ea typeface="Calibri"/>
                <a:cs typeface="Calibri Light"/>
              </a:rPr>
              <a:t> </a:t>
            </a:r>
            <a:r>
              <a:rPr lang="en-US" err="1">
                <a:latin typeface="Calibri Light"/>
                <a:ea typeface="Calibri"/>
                <a:cs typeface="Calibri Light"/>
              </a:rPr>
              <a:t>запуск</a:t>
            </a:r>
            <a:r>
              <a:rPr lang="en-US">
                <a:latin typeface="Calibri Light"/>
                <a:ea typeface="Calibri"/>
                <a:cs typeface="Calibri Light"/>
              </a:rPr>
              <a:t> </a:t>
            </a:r>
            <a:r>
              <a:rPr lang="en-US" err="1">
                <a:latin typeface="Calibri Light"/>
                <a:ea typeface="Calibri"/>
                <a:cs typeface="Calibri Light"/>
              </a:rPr>
              <a:t>моделі</a:t>
            </a:r>
            <a:r>
              <a:rPr lang="en-US">
                <a:latin typeface="Calibri Light"/>
                <a:ea typeface="Calibri"/>
                <a:cs typeface="Calibri Light"/>
              </a:rPr>
              <a:t> з Ollama + </a:t>
            </a:r>
            <a:r>
              <a:rPr lang="en-US" err="1">
                <a:latin typeface="Calibri Light"/>
                <a:ea typeface="Calibri"/>
                <a:cs typeface="Calibri Light"/>
              </a:rPr>
              <a:t>OpenWebUI</a:t>
            </a:r>
            <a:endParaRPr lang="en-US">
              <a:latin typeface="Calibri Light"/>
              <a:ea typeface="Calibri"/>
              <a:cs typeface="Calibri Light"/>
            </a:endParaRPr>
          </a:p>
          <a:p>
            <a:r>
              <a:rPr lang="en-US" err="1">
                <a:latin typeface="Calibri Light"/>
                <a:ea typeface="Calibri"/>
                <a:cs typeface="Calibri Light"/>
              </a:rPr>
              <a:t>на</a:t>
            </a:r>
            <a:r>
              <a:rPr lang="en-US">
                <a:latin typeface="Calibri Light"/>
                <a:ea typeface="Calibri"/>
                <a:cs typeface="Calibri Light"/>
              </a:rPr>
              <a:t> Apple </a:t>
            </a:r>
            <a:r>
              <a:rPr lang="en-US" err="1">
                <a:latin typeface="Calibri Light"/>
                <a:ea typeface="Calibri"/>
                <a:cs typeface="Calibri Light"/>
              </a:rPr>
              <a:t>Sillicon</a:t>
            </a:r>
            <a:r>
              <a:rPr lang="en-US">
                <a:latin typeface="Calibri Light"/>
                <a:ea typeface="Calibri"/>
                <a:cs typeface="Calibri Light"/>
              </a:rPr>
              <a:t> MacBook </a:t>
            </a:r>
          </a:p>
          <a:p>
            <a:endParaRPr lang="en-US"/>
          </a:p>
        </p:txBody>
      </p:sp>
    </p:spTree>
    <p:extLst>
      <p:ext uri="{BB962C8B-B14F-4D97-AF65-F5344CB8AC3E}">
        <p14:creationId xmlns:p14="http://schemas.microsoft.com/office/powerpoint/2010/main" val="70513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71895-BDB0-4A5F-ECF1-42420C47DEF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107ED38-0D3A-AC56-375F-89562B90DDFB}"/>
              </a:ext>
            </a:extLst>
          </p:cNvPr>
          <p:cNvSpPr>
            <a:spLocks noGrp="1"/>
          </p:cNvSpPr>
          <p:nvPr>
            <p:ph type="body" sz="quarter" idx="27"/>
          </p:nvPr>
        </p:nvSpPr>
        <p:spPr>
          <a:xfrm>
            <a:off x="633632" y="1310233"/>
            <a:ext cx="10923583" cy="4977831"/>
          </a:xfrm>
        </p:spPr>
        <p:txBody>
          <a:bodyPr vert="horz" lIns="0" tIns="0" rIns="0" bIns="0" rtlCol="0" anchor="t">
            <a:noAutofit/>
          </a:bodyPr>
          <a:lstStyle/>
          <a:p>
            <a:r>
              <a:rPr lang="en-US" sz="1800" dirty="0" err="1">
                <a:latin typeface="Calibri Light"/>
                <a:ea typeface="Calibri Light"/>
                <a:cs typeface="Calibri Light"/>
              </a:rPr>
              <a:t>Modelfile</a:t>
            </a:r>
            <a:r>
              <a:rPr lang="en-US" sz="1800" dirty="0">
                <a:latin typeface="Calibri Light"/>
                <a:ea typeface="Calibri Light"/>
                <a:cs typeface="Calibri Light"/>
              </a:rPr>
              <a:t> - </a:t>
            </a:r>
            <a:r>
              <a:rPr lang="en-US" sz="1800" dirty="0" err="1">
                <a:latin typeface="Calibri Light"/>
                <a:ea typeface="Calibri Light"/>
                <a:cs typeface="Calibri Light"/>
              </a:rPr>
              <a:t>описуємо</a:t>
            </a:r>
            <a:r>
              <a:rPr lang="en-US" sz="1800" dirty="0">
                <a:latin typeface="Calibri Light"/>
                <a:ea typeface="Calibri Light"/>
                <a:cs typeface="Calibri Light"/>
              </a:rPr>
              <a:t> </a:t>
            </a:r>
            <a:r>
              <a:rPr lang="en-US" sz="1800" dirty="0" err="1">
                <a:latin typeface="Calibri Light"/>
                <a:ea typeface="Calibri Light"/>
                <a:cs typeface="Calibri Light"/>
              </a:rPr>
              <a:t>шлях</a:t>
            </a:r>
            <a:r>
              <a:rPr lang="en-US" sz="1800" dirty="0">
                <a:latin typeface="Calibri Light"/>
                <a:ea typeface="Calibri Light"/>
                <a:cs typeface="Calibri Light"/>
              </a:rPr>
              <a:t> </a:t>
            </a:r>
            <a:r>
              <a:rPr lang="en-US" sz="1800" dirty="0" err="1">
                <a:latin typeface="Calibri Light"/>
                <a:ea typeface="Calibri Light"/>
                <a:cs typeface="Calibri Light"/>
              </a:rPr>
              <a:t>до</a:t>
            </a:r>
            <a:r>
              <a:rPr lang="en-US" sz="1800" dirty="0">
                <a:latin typeface="Calibri Light"/>
                <a:ea typeface="Calibri Light"/>
                <a:cs typeface="Calibri Light"/>
              </a:rPr>
              <a:t> </a:t>
            </a:r>
            <a:r>
              <a:rPr lang="en-US" sz="1800" dirty="0" err="1">
                <a:latin typeface="Calibri Light"/>
                <a:ea typeface="Calibri Light"/>
                <a:cs typeface="Calibri Light"/>
              </a:rPr>
              <a:t>моделі</a:t>
            </a:r>
            <a:r>
              <a:rPr lang="en-US" sz="1800" dirty="0">
                <a:latin typeface="Calibri Light"/>
                <a:ea typeface="Calibri Light"/>
                <a:cs typeface="Calibri Light"/>
              </a:rPr>
              <a:t> </a:t>
            </a:r>
            <a:r>
              <a:rPr lang="en-US" sz="1800" dirty="0" err="1">
                <a:latin typeface="Calibri Light"/>
                <a:ea typeface="Calibri Light"/>
                <a:cs typeface="Calibri Light"/>
              </a:rPr>
              <a:t>та</a:t>
            </a:r>
            <a:r>
              <a:rPr lang="en-US" sz="1800" dirty="0">
                <a:latin typeface="Calibri Light"/>
                <a:ea typeface="Calibri Light"/>
                <a:cs typeface="Calibri Light"/>
              </a:rPr>
              <a:t> </a:t>
            </a:r>
            <a:r>
              <a:rPr lang="en-US" sz="1800" dirty="0" err="1">
                <a:latin typeface="Calibri Light"/>
                <a:ea typeface="Calibri Light"/>
                <a:cs typeface="Calibri Light"/>
              </a:rPr>
              <a:t>темплейт</a:t>
            </a:r>
            <a:endParaRPr lang="en-US" sz="1800" dirty="0" err="1">
              <a:ea typeface="Calibri Light"/>
            </a:endParaRPr>
          </a:p>
          <a:p>
            <a:endParaRPr lang="en-US" sz="1800" dirty="0">
              <a:ea typeface="Calibri Light"/>
            </a:endParaRPr>
          </a:p>
          <a:p>
            <a:r>
              <a:rPr lang="en-US" sz="1600" err="1">
                <a:solidFill>
                  <a:srgbClr val="FFC000"/>
                </a:solidFill>
                <a:latin typeface="Calibri Light"/>
                <a:ea typeface="Calibri Light"/>
                <a:cs typeface="Calibri Light"/>
              </a:rPr>
              <a:t>ollama</a:t>
            </a:r>
            <a:r>
              <a:rPr lang="en-US" sz="1600" dirty="0">
                <a:solidFill>
                  <a:srgbClr val="FFC000"/>
                </a:solidFill>
                <a:latin typeface="Calibri Light"/>
                <a:ea typeface="Calibri Light"/>
                <a:cs typeface="Calibri Light"/>
              </a:rPr>
              <a:t> create  </a:t>
            </a:r>
            <a:r>
              <a:rPr lang="en-US" sz="1600" err="1">
                <a:solidFill>
                  <a:srgbClr val="FFC000"/>
                </a:solidFill>
                <a:latin typeface="Calibri Light"/>
                <a:ea typeface="Calibri Light"/>
                <a:cs typeface="Calibri Light"/>
              </a:rPr>
              <a:t>mymodel</a:t>
            </a:r>
            <a:r>
              <a:rPr lang="en-US" sz="1600" dirty="0">
                <a:solidFill>
                  <a:srgbClr val="FFC000"/>
                </a:solidFill>
                <a:latin typeface="Calibri Light"/>
                <a:ea typeface="Calibri Light"/>
                <a:cs typeface="Calibri Light"/>
              </a:rPr>
              <a:t>  -f </a:t>
            </a:r>
            <a:r>
              <a:rPr lang="en-US" sz="1600" err="1">
                <a:solidFill>
                  <a:srgbClr val="FFC000"/>
                </a:solidFill>
                <a:latin typeface="Calibri Light"/>
                <a:ea typeface="Calibri Light"/>
                <a:cs typeface="Calibri Light"/>
              </a:rPr>
              <a:t>Modelfile</a:t>
            </a:r>
            <a:endParaRPr lang="en-US" sz="1600" dirty="0">
              <a:solidFill>
                <a:srgbClr val="FFC000"/>
              </a:solidFill>
              <a:latin typeface="Calibri Light"/>
              <a:ea typeface="Calibri Light"/>
              <a:cs typeface="Calibri Light"/>
            </a:endParaRPr>
          </a:p>
          <a:p>
            <a:endParaRPr lang="en-US" sz="1600" dirty="0">
              <a:solidFill>
                <a:srgbClr val="FFC000"/>
              </a:solidFill>
              <a:ea typeface="Calibri Light"/>
            </a:endParaRPr>
          </a:p>
          <a:p>
            <a:r>
              <a:rPr lang="en-US" sz="1600" dirty="0">
                <a:solidFill>
                  <a:srgbClr val="FFC000"/>
                </a:solidFill>
                <a:latin typeface="Calibri Light"/>
                <a:ea typeface="Calibri Light"/>
                <a:cs typeface="Calibri Light"/>
              </a:rPr>
              <a:t>open-</a:t>
            </a:r>
            <a:r>
              <a:rPr lang="en-US" sz="1600" dirty="0" err="1">
                <a:solidFill>
                  <a:srgbClr val="FFC000"/>
                </a:solidFill>
                <a:latin typeface="Calibri Light"/>
                <a:ea typeface="Calibri Light"/>
                <a:cs typeface="Calibri Light"/>
              </a:rPr>
              <a:t>webui</a:t>
            </a:r>
            <a:r>
              <a:rPr lang="en-US" sz="1600" dirty="0">
                <a:solidFill>
                  <a:srgbClr val="FFC000"/>
                </a:solidFill>
                <a:latin typeface="Calibri Light"/>
                <a:ea typeface="Calibri Light"/>
                <a:cs typeface="Calibri Light"/>
              </a:rPr>
              <a:t> serve</a:t>
            </a:r>
            <a:endParaRPr lang="en-US" sz="1600" dirty="0">
              <a:solidFill>
                <a:srgbClr val="FFC000"/>
              </a:solidFill>
              <a:latin typeface="Calibri Light"/>
              <a:cs typeface="Calibri Light"/>
            </a:endParaRPr>
          </a:p>
          <a:p>
            <a:endParaRPr lang="en-US" dirty="0"/>
          </a:p>
          <a:p>
            <a:endParaRPr lang="en-US" sz="1800">
              <a:ea typeface="Calibri Light"/>
            </a:endParaRPr>
          </a:p>
          <a:p>
            <a:endParaRPr lang="en-US" sz="1800">
              <a:ea typeface="Calibri Light"/>
            </a:endParaRPr>
          </a:p>
          <a:p>
            <a:endParaRPr lang="en-US" sz="1800">
              <a:ea typeface="Calibri Light"/>
            </a:endParaRPr>
          </a:p>
          <a:p>
            <a:endParaRPr lang="en-US" sz="1800">
              <a:ea typeface="Calibri Light"/>
            </a:endParaRPr>
          </a:p>
        </p:txBody>
      </p:sp>
      <p:sp>
        <p:nvSpPr>
          <p:cNvPr id="13" name="Title 12">
            <a:extLst>
              <a:ext uri="{FF2B5EF4-FFF2-40B4-BE49-F238E27FC236}">
                <a16:creationId xmlns:a16="http://schemas.microsoft.com/office/drawing/2014/main" id="{4F4E633A-87EA-9B4D-39E0-828ABE2C1E18}"/>
              </a:ext>
            </a:extLst>
          </p:cNvPr>
          <p:cNvSpPr>
            <a:spLocks noGrp="1"/>
          </p:cNvSpPr>
          <p:nvPr>
            <p:ph type="title"/>
          </p:nvPr>
        </p:nvSpPr>
        <p:spPr>
          <a:xfrm>
            <a:off x="633632" y="722843"/>
            <a:ext cx="10942638" cy="338554"/>
          </a:xfrm>
        </p:spPr>
        <p:txBody>
          <a:bodyPr lIns="0" tIns="0" rIns="0" bIns="0" anchor="t">
            <a:noAutofit/>
          </a:bodyPr>
          <a:lstStyle/>
          <a:p>
            <a:r>
              <a:rPr lang="en-US" sz="2400">
                <a:latin typeface="Calibri Bold"/>
                <a:ea typeface="Calibri Bold"/>
                <a:cs typeface="Calibri Bold"/>
              </a:rPr>
              <a:t>Локальний запуск моделі з Ollama + OpenWebUI</a:t>
            </a:r>
          </a:p>
        </p:txBody>
      </p:sp>
    </p:spTree>
    <p:extLst>
      <p:ext uri="{BB962C8B-B14F-4D97-AF65-F5344CB8AC3E}">
        <p14:creationId xmlns:p14="http://schemas.microsoft.com/office/powerpoint/2010/main" val="1261699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a:extLst>
            <a:ext uri="{FF2B5EF4-FFF2-40B4-BE49-F238E27FC236}">
              <a16:creationId xmlns:a16="http://schemas.microsoft.com/office/drawing/2014/main" id="{5B5A3173-1DFA-6E49-D9B2-1E5A4D4CEE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CFA0D9-73AD-DF1B-1C02-646794FEA24D}"/>
              </a:ext>
            </a:extLst>
          </p:cNvPr>
          <p:cNvSpPr>
            <a:spLocks noGrp="1"/>
          </p:cNvSpPr>
          <p:nvPr>
            <p:ph type="title"/>
          </p:nvPr>
        </p:nvSpPr>
        <p:spPr>
          <a:xfrm>
            <a:off x="638647" y="1793240"/>
            <a:ext cx="5640805" cy="923330"/>
          </a:xfrm>
        </p:spPr>
        <p:txBody>
          <a:bodyPr wrap="square" lIns="0" tIns="0" rIns="0" bIns="0" anchor="t">
            <a:spAutoFit/>
          </a:bodyPr>
          <a:lstStyle/>
          <a:p>
            <a:r>
              <a:rPr lang="en-US" dirty="0">
                <a:latin typeface="Calibri Light"/>
                <a:ea typeface="Calibri"/>
                <a:cs typeface="Calibri Light"/>
              </a:rPr>
              <a:t>Plugin</a:t>
            </a:r>
            <a:endParaRPr lang="en-US" dirty="0"/>
          </a:p>
        </p:txBody>
      </p:sp>
      <p:sp>
        <p:nvSpPr>
          <p:cNvPr id="4" name="Text Placeholder 3">
            <a:extLst>
              <a:ext uri="{FF2B5EF4-FFF2-40B4-BE49-F238E27FC236}">
                <a16:creationId xmlns:a16="http://schemas.microsoft.com/office/drawing/2014/main" id="{4972CEC4-2205-3511-7564-F2E7EC22B147}"/>
              </a:ext>
            </a:extLst>
          </p:cNvPr>
          <p:cNvSpPr>
            <a:spLocks noGrp="1"/>
          </p:cNvSpPr>
          <p:nvPr>
            <p:ph type="body" sz="quarter" idx="16"/>
          </p:nvPr>
        </p:nvSpPr>
        <p:spPr>
          <a:xfrm>
            <a:off x="635825" y="3126991"/>
            <a:ext cx="4743646" cy="630942"/>
          </a:xfrm>
        </p:spPr>
        <p:txBody>
          <a:bodyPr/>
          <a:lstStyle/>
          <a:p>
            <a:r>
              <a:rPr lang="en-US" dirty="0" err="1">
                <a:latin typeface="Calibri Light"/>
                <a:ea typeface="Calibri"/>
                <a:cs typeface="Calibri Light"/>
              </a:rPr>
              <a:t>Локальне</a:t>
            </a:r>
            <a:r>
              <a:rPr lang="en-US" dirty="0">
                <a:latin typeface="Calibri Light"/>
                <a:ea typeface="Calibri"/>
                <a:cs typeface="Calibri Light"/>
              </a:rPr>
              <a:t> </a:t>
            </a:r>
            <a:r>
              <a:rPr lang="en-US" dirty="0" err="1">
                <a:latin typeface="Calibri Light"/>
                <a:ea typeface="Calibri"/>
                <a:cs typeface="Calibri Light"/>
              </a:rPr>
              <a:t>налаштування</a:t>
            </a:r>
            <a:r>
              <a:rPr lang="en-US" dirty="0">
                <a:latin typeface="Calibri Light"/>
                <a:ea typeface="Calibri"/>
                <a:cs typeface="Calibri Light"/>
              </a:rPr>
              <a:t> Plugin </a:t>
            </a:r>
            <a:r>
              <a:rPr lang="en-US" dirty="0" err="1">
                <a:latin typeface="Calibri Light"/>
                <a:ea typeface="Calibri"/>
                <a:cs typeface="Calibri Light"/>
              </a:rPr>
              <a:t>для</a:t>
            </a:r>
            <a:r>
              <a:rPr lang="en-US" dirty="0">
                <a:latin typeface="Calibri Light"/>
                <a:ea typeface="Calibri"/>
                <a:cs typeface="Calibri Light"/>
              </a:rPr>
              <a:t> VS Code</a:t>
            </a:r>
          </a:p>
          <a:p>
            <a:endParaRPr lang="en-US"/>
          </a:p>
        </p:txBody>
      </p:sp>
    </p:spTree>
    <p:extLst>
      <p:ext uri="{BB962C8B-B14F-4D97-AF65-F5344CB8AC3E}">
        <p14:creationId xmlns:p14="http://schemas.microsoft.com/office/powerpoint/2010/main" val="677574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0C41-1181-D328-016D-55B2CFF120F7}"/>
              </a:ext>
            </a:extLst>
          </p:cNvPr>
          <p:cNvSpPr>
            <a:spLocks noGrp="1"/>
          </p:cNvSpPr>
          <p:nvPr>
            <p:ph type="title"/>
          </p:nvPr>
        </p:nvSpPr>
        <p:spPr>
          <a:xfrm>
            <a:off x="647198" y="1943080"/>
            <a:ext cx="4800287" cy="2608658"/>
          </a:xfrm>
        </p:spPr>
        <p:txBody>
          <a:bodyPr wrap="square" lIns="0" tIns="0" rIns="0" bIns="0" anchor="t">
            <a:normAutofit fontScale="90000"/>
          </a:bodyPr>
          <a:lstStyle/>
          <a:p>
            <a:r>
              <a:rPr lang="en-US" err="1">
                <a:latin typeface="Calibri Light"/>
                <a:ea typeface="Calibri"/>
                <a:cs typeface="Calibri Light"/>
              </a:rPr>
              <a:t>Тренування</a:t>
            </a:r>
            <a:r>
              <a:rPr lang="en-US">
                <a:latin typeface="Calibri Light"/>
                <a:ea typeface="Calibri"/>
                <a:cs typeface="Calibri Light"/>
              </a:rPr>
              <a:t> </a:t>
            </a:r>
            <a:br>
              <a:rPr lang="en-US">
                <a:latin typeface="Calibri Light"/>
                <a:ea typeface="Calibri"/>
                <a:cs typeface="Calibri Light"/>
              </a:rPr>
            </a:br>
            <a:r>
              <a:rPr lang="en-US" err="1">
                <a:latin typeface="Calibri Light"/>
                <a:ea typeface="Calibri"/>
                <a:cs typeface="Calibri Light"/>
              </a:rPr>
              <a:t>Мовної</a:t>
            </a:r>
            <a:r>
              <a:rPr lang="en-US">
                <a:latin typeface="Calibri Light"/>
                <a:ea typeface="Calibri"/>
                <a:cs typeface="Calibri Light"/>
              </a:rPr>
              <a:t> </a:t>
            </a:r>
            <a:r>
              <a:rPr lang="en-US" err="1">
                <a:latin typeface="Calibri Light"/>
                <a:ea typeface="Calibri"/>
                <a:cs typeface="Calibri Light"/>
              </a:rPr>
              <a:t>Моделі</a:t>
            </a:r>
            <a:endParaRPr lang="en-US" err="1"/>
          </a:p>
        </p:txBody>
      </p:sp>
      <p:pic>
        <p:nvPicPr>
          <p:cNvPr id="9" name="Picture Placeholder 8" descr="A cartoon of a robot lifting weights&#10;&#10;AI-generated content may be incorrect.">
            <a:extLst>
              <a:ext uri="{FF2B5EF4-FFF2-40B4-BE49-F238E27FC236}">
                <a16:creationId xmlns:a16="http://schemas.microsoft.com/office/drawing/2014/main" id="{CE95A1B1-A59B-5155-B365-EA93C2F51538}"/>
              </a:ext>
            </a:extLst>
          </p:cNvPr>
          <p:cNvPicPr>
            <a:picLocks noGrp="1" noChangeAspect="1"/>
          </p:cNvPicPr>
          <p:nvPr>
            <p:ph type="pic" sz="quarter" idx="24"/>
          </p:nvPr>
        </p:nvPicPr>
        <p:blipFill rotWithShape="1">
          <a:blip r:embed="rId2"/>
          <a:srcRect l="2838" r="8273"/>
          <a:stretch/>
        </p:blipFill>
        <p:spPr>
          <a:xfrm>
            <a:off x="6096000" y="10"/>
            <a:ext cx="6096000" cy="6857990"/>
          </a:xfrm>
          <a:noFill/>
        </p:spPr>
      </p:pic>
    </p:spTree>
    <p:extLst>
      <p:ext uri="{BB962C8B-B14F-4D97-AF65-F5344CB8AC3E}">
        <p14:creationId xmlns:p14="http://schemas.microsoft.com/office/powerpoint/2010/main" val="904874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502A3-D199-9158-53A7-B29ECEBF962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BEA47E9-3770-9F21-2225-B603D9068744}"/>
              </a:ext>
            </a:extLst>
          </p:cNvPr>
          <p:cNvSpPr>
            <a:spLocks noGrp="1"/>
          </p:cNvSpPr>
          <p:nvPr>
            <p:ph type="body" sz="quarter" idx="26"/>
          </p:nvPr>
        </p:nvSpPr>
        <p:spPr/>
        <p:txBody>
          <a:bodyPr vert="horz" lIns="0" tIns="0" rIns="0" bIns="0" rtlCol="0" anchor="t">
            <a:normAutofit/>
          </a:bodyPr>
          <a:lstStyle/>
          <a:p>
            <a:r>
              <a:rPr lang="en-US" sz="2200" err="1">
                <a:latin typeface="Calibri"/>
                <a:ea typeface="Calibri"/>
                <a:cs typeface="Calibri"/>
              </a:rPr>
              <a:t>Мовні</a:t>
            </a:r>
            <a:r>
              <a:rPr lang="en-US" sz="2200">
                <a:latin typeface="Calibri"/>
                <a:ea typeface="Calibri"/>
                <a:cs typeface="Calibri"/>
              </a:rPr>
              <a:t> </a:t>
            </a:r>
            <a:r>
              <a:rPr lang="en-US" sz="2200" err="1">
                <a:latin typeface="Calibri"/>
                <a:ea typeface="Calibri"/>
                <a:cs typeface="Calibri"/>
              </a:rPr>
              <a:t>моделі</a:t>
            </a:r>
            <a:r>
              <a:rPr lang="en-US" sz="2200">
                <a:latin typeface="Calibri"/>
                <a:ea typeface="Calibri"/>
                <a:cs typeface="Calibri"/>
              </a:rPr>
              <a:t> </a:t>
            </a:r>
            <a:r>
              <a:rPr lang="en-US" sz="2200" err="1">
                <a:latin typeface="Calibri"/>
                <a:ea typeface="Calibri"/>
                <a:cs typeface="Calibri"/>
              </a:rPr>
              <a:t>мають</a:t>
            </a:r>
            <a:r>
              <a:rPr lang="en-US" sz="2200">
                <a:latin typeface="Calibri"/>
                <a:ea typeface="Calibri"/>
                <a:cs typeface="Calibri"/>
              </a:rPr>
              <a:t> </a:t>
            </a:r>
            <a:r>
              <a:rPr lang="en-US" sz="2200" err="1">
                <a:latin typeface="Calibri"/>
                <a:ea typeface="Calibri"/>
                <a:cs typeface="Calibri"/>
              </a:rPr>
              <a:t>загальні</a:t>
            </a:r>
            <a:r>
              <a:rPr lang="en-US" sz="2200">
                <a:latin typeface="Calibri"/>
                <a:ea typeface="Calibri"/>
                <a:cs typeface="Calibri"/>
              </a:rPr>
              <a:t> </a:t>
            </a:r>
            <a:r>
              <a:rPr lang="en-US" sz="2200" err="1">
                <a:latin typeface="Calibri"/>
                <a:ea typeface="Calibri"/>
                <a:cs typeface="Calibri"/>
              </a:rPr>
              <a:t>знання</a:t>
            </a:r>
            <a:r>
              <a:rPr lang="en-US" sz="2200">
                <a:latin typeface="Calibri"/>
                <a:ea typeface="Calibri"/>
                <a:cs typeface="Calibri"/>
              </a:rPr>
              <a:t> </a:t>
            </a:r>
            <a:r>
              <a:rPr lang="en-US" sz="2200" err="1">
                <a:latin typeface="Calibri"/>
                <a:ea typeface="Calibri"/>
                <a:cs typeface="Calibri"/>
              </a:rPr>
              <a:t>про</a:t>
            </a:r>
            <a:r>
              <a:rPr lang="en-US" sz="2200">
                <a:latin typeface="Calibri"/>
                <a:ea typeface="Calibri"/>
                <a:cs typeface="Calibri"/>
              </a:rPr>
              <a:t> </a:t>
            </a:r>
            <a:r>
              <a:rPr lang="en-US" sz="2200" err="1">
                <a:latin typeface="Calibri"/>
                <a:ea typeface="Calibri"/>
                <a:cs typeface="Calibri"/>
              </a:rPr>
              <a:t>все</a:t>
            </a:r>
            <a:r>
              <a:rPr lang="en-US" sz="2200">
                <a:latin typeface="Calibri"/>
                <a:ea typeface="Calibri"/>
                <a:cs typeface="Calibri"/>
              </a:rPr>
              <a:t> </a:t>
            </a:r>
            <a:r>
              <a:rPr lang="en-US" sz="2200" err="1">
                <a:latin typeface="Calibri"/>
                <a:ea typeface="Calibri"/>
                <a:cs typeface="Calibri"/>
              </a:rPr>
              <a:t>на</a:t>
            </a:r>
            <a:r>
              <a:rPr lang="en-US" sz="2200">
                <a:latin typeface="Calibri"/>
                <a:ea typeface="Calibri"/>
                <a:cs typeface="Calibri"/>
              </a:rPr>
              <a:t> </a:t>
            </a:r>
            <a:r>
              <a:rPr lang="en-US" sz="2200" err="1">
                <a:latin typeface="Calibri"/>
                <a:ea typeface="Calibri"/>
                <a:cs typeface="Calibri"/>
              </a:rPr>
              <a:t>світі</a:t>
            </a:r>
            <a:endParaRPr lang="en-US" sz="2200" err="1"/>
          </a:p>
        </p:txBody>
      </p:sp>
      <p:sp>
        <p:nvSpPr>
          <p:cNvPr id="7" name="Text Placeholder 6">
            <a:extLst>
              <a:ext uri="{FF2B5EF4-FFF2-40B4-BE49-F238E27FC236}">
                <a16:creationId xmlns:a16="http://schemas.microsoft.com/office/drawing/2014/main" id="{31EF97C3-CA1B-3F85-9962-2ACE003EB901}"/>
              </a:ext>
            </a:extLst>
          </p:cNvPr>
          <p:cNvSpPr>
            <a:spLocks noGrp="1"/>
          </p:cNvSpPr>
          <p:nvPr>
            <p:ph type="body" sz="quarter" idx="27"/>
          </p:nvPr>
        </p:nvSpPr>
        <p:spPr>
          <a:xfrm>
            <a:off x="633632" y="2211284"/>
            <a:ext cx="10906897" cy="4076780"/>
          </a:xfrm>
        </p:spPr>
        <p:txBody>
          <a:bodyPr vert="horz" lIns="0" tIns="0" rIns="0" bIns="0" rtlCol="0" anchor="t">
            <a:noAutofit/>
          </a:bodyPr>
          <a:lstStyle/>
          <a:p>
            <a:endParaRPr lang="en-US" sz="1800">
              <a:latin typeface="Calibri Light"/>
              <a:ea typeface="Calibri Light"/>
              <a:cs typeface="Calibri Light"/>
            </a:endParaRPr>
          </a:p>
          <a:p>
            <a:r>
              <a:rPr lang="en-US" sz="1800" dirty="0" err="1">
                <a:latin typeface="Calibri Light"/>
                <a:ea typeface="Calibri Light"/>
                <a:cs typeface="Calibri Light"/>
              </a:rPr>
              <a:t>Спочатку</a:t>
            </a:r>
            <a:r>
              <a:rPr lang="en-US" sz="1800" dirty="0">
                <a:latin typeface="Calibri Light"/>
                <a:ea typeface="Calibri Light"/>
                <a:cs typeface="Calibri Light"/>
              </a:rPr>
              <a:t> </a:t>
            </a:r>
            <a:r>
              <a:rPr lang="en-US" sz="1800" dirty="0" err="1">
                <a:latin typeface="Calibri Light"/>
                <a:ea typeface="Calibri Light"/>
                <a:cs typeface="Calibri Light"/>
              </a:rPr>
              <a:t>мовні</a:t>
            </a:r>
            <a:r>
              <a:rPr lang="en-US" sz="1800" dirty="0">
                <a:latin typeface="Calibri Light"/>
                <a:ea typeface="Calibri Light"/>
                <a:cs typeface="Calibri Light"/>
              </a:rPr>
              <a:t> </a:t>
            </a:r>
            <a:r>
              <a:rPr lang="en-US" sz="1800" dirty="0" err="1">
                <a:latin typeface="Calibri Light"/>
                <a:ea typeface="Calibri Light"/>
                <a:cs typeface="Calibri Light"/>
              </a:rPr>
              <a:t>моделі</a:t>
            </a:r>
            <a:r>
              <a:rPr lang="en-US" sz="1800" dirty="0">
                <a:latin typeface="Calibri Light"/>
                <a:ea typeface="Calibri Light"/>
                <a:cs typeface="Calibri Light"/>
              </a:rPr>
              <a:t> </a:t>
            </a:r>
            <a:r>
              <a:rPr lang="en-US" sz="1800" dirty="0" err="1">
                <a:latin typeface="Calibri Light"/>
                <a:ea typeface="Calibri Light"/>
                <a:cs typeface="Calibri Light"/>
              </a:rPr>
              <a:t>тренуються</a:t>
            </a:r>
            <a:r>
              <a:rPr lang="en-US" sz="1800" dirty="0">
                <a:latin typeface="Calibri Light"/>
                <a:ea typeface="Calibri Light"/>
                <a:cs typeface="Calibri Light"/>
              </a:rPr>
              <a:t> </a:t>
            </a:r>
            <a:r>
              <a:rPr lang="en-US" sz="1800" dirty="0" err="1">
                <a:latin typeface="Calibri Light"/>
                <a:ea typeface="Calibri Light"/>
                <a:cs typeface="Calibri Light"/>
              </a:rPr>
              <a:t>на</a:t>
            </a:r>
            <a:r>
              <a:rPr lang="en-US" sz="1800" dirty="0">
                <a:latin typeface="Calibri Light"/>
                <a:ea typeface="Calibri Light"/>
                <a:cs typeface="Calibri Light"/>
              </a:rPr>
              <a:t> </a:t>
            </a:r>
            <a:r>
              <a:rPr lang="en-US" sz="1800" dirty="0" err="1">
                <a:latin typeface="Calibri Light"/>
                <a:ea typeface="Calibri Light"/>
                <a:cs typeface="Calibri Light"/>
              </a:rPr>
              <a:t>загальній</a:t>
            </a:r>
            <a:r>
              <a:rPr lang="en-US" sz="1800" dirty="0">
                <a:latin typeface="Calibri Light"/>
                <a:ea typeface="Calibri Light"/>
                <a:cs typeface="Calibri Light"/>
              </a:rPr>
              <a:t> </a:t>
            </a:r>
            <a:r>
              <a:rPr lang="en-US" sz="1800" dirty="0" err="1">
                <a:latin typeface="Calibri Light"/>
                <a:ea typeface="Calibri Light"/>
                <a:cs typeface="Calibri Light"/>
              </a:rPr>
              <a:t>інформації</a:t>
            </a:r>
            <a:r>
              <a:rPr lang="en-US" sz="1800" dirty="0">
                <a:latin typeface="Calibri Light"/>
                <a:ea typeface="Calibri Light"/>
                <a:cs typeface="Calibri Light"/>
              </a:rPr>
              <a:t> (</a:t>
            </a:r>
            <a:r>
              <a:rPr lang="en-US" sz="1800" dirty="0" err="1">
                <a:latin typeface="Calibri Light"/>
                <a:ea typeface="Calibri Light"/>
                <a:cs typeface="Calibri Light"/>
              </a:rPr>
              <a:t>точні</a:t>
            </a:r>
            <a:r>
              <a:rPr lang="en-US" sz="1800" dirty="0">
                <a:latin typeface="Calibri Light"/>
                <a:ea typeface="Calibri Light"/>
                <a:cs typeface="Calibri Light"/>
              </a:rPr>
              <a:t> </a:t>
            </a:r>
            <a:r>
              <a:rPr lang="en-US" sz="1800" dirty="0" err="1">
                <a:latin typeface="Calibri Light"/>
                <a:ea typeface="Calibri Light"/>
                <a:cs typeface="Calibri Light"/>
              </a:rPr>
              <a:t>науки</a:t>
            </a:r>
            <a:r>
              <a:rPr lang="en-US" sz="1800" dirty="0">
                <a:latin typeface="Calibri Light"/>
                <a:ea typeface="Calibri Light"/>
                <a:cs typeface="Calibri Light"/>
              </a:rPr>
              <a:t>, </a:t>
            </a:r>
            <a:r>
              <a:rPr lang="en-US" sz="1800" dirty="0" err="1">
                <a:latin typeface="Calibri Light"/>
                <a:ea typeface="Calibri Light"/>
                <a:cs typeface="Calibri Light"/>
              </a:rPr>
              <a:t>історія</a:t>
            </a:r>
            <a:r>
              <a:rPr lang="en-US" sz="1800" dirty="0">
                <a:latin typeface="Calibri Light"/>
                <a:ea typeface="Calibri Light"/>
                <a:cs typeface="Calibri Light"/>
              </a:rPr>
              <a:t>, </a:t>
            </a:r>
            <a:r>
              <a:rPr lang="en-US" sz="1800" dirty="0" err="1">
                <a:latin typeface="Calibri Light"/>
                <a:ea typeface="Calibri Light"/>
                <a:cs typeface="Calibri Light"/>
              </a:rPr>
              <a:t>новини</a:t>
            </a:r>
            <a:r>
              <a:rPr lang="en-US" sz="1800" dirty="0">
                <a:latin typeface="Calibri Light"/>
                <a:ea typeface="Calibri Light"/>
                <a:cs typeface="Calibri Light"/>
              </a:rPr>
              <a:t>, </a:t>
            </a:r>
            <a:r>
              <a:rPr lang="en-US" sz="1800" dirty="0" err="1">
                <a:latin typeface="Calibri Light"/>
                <a:ea typeface="Calibri Light"/>
                <a:cs typeface="Calibri Light"/>
              </a:rPr>
              <a:t>художня</a:t>
            </a:r>
            <a:r>
              <a:rPr lang="en-US" sz="1800" dirty="0">
                <a:latin typeface="Calibri Light"/>
                <a:ea typeface="Calibri Light"/>
                <a:cs typeface="Calibri Light"/>
              </a:rPr>
              <a:t> л-</a:t>
            </a:r>
            <a:r>
              <a:rPr lang="en-US" sz="1800" dirty="0" err="1">
                <a:latin typeface="Calibri Light"/>
                <a:ea typeface="Calibri Light"/>
                <a:cs typeface="Calibri Light"/>
              </a:rPr>
              <a:t>ра</a:t>
            </a:r>
            <a:r>
              <a:rPr lang="en-US" sz="1800" dirty="0">
                <a:latin typeface="Calibri Light"/>
                <a:ea typeface="Calibri Light"/>
                <a:cs typeface="Calibri Light"/>
              </a:rPr>
              <a:t>)</a:t>
            </a:r>
            <a:endParaRPr lang="en-US" sz="1800" dirty="0">
              <a:ea typeface="Calibri Light"/>
            </a:endParaRPr>
          </a:p>
          <a:p>
            <a:endParaRPr lang="en-US" sz="1800">
              <a:ea typeface="Calibri Light"/>
            </a:endParaRPr>
          </a:p>
          <a:p>
            <a:r>
              <a:rPr lang="en-US" sz="2400" b="1" err="1">
                <a:latin typeface="Calibri Light"/>
                <a:ea typeface="Calibri Light"/>
                <a:cs typeface="Calibri Light"/>
              </a:rPr>
              <a:t>Щоб</a:t>
            </a:r>
            <a:r>
              <a:rPr lang="en-US" sz="2400" b="1" dirty="0">
                <a:latin typeface="Calibri Light"/>
                <a:ea typeface="Calibri Light"/>
                <a:cs typeface="Calibri Light"/>
              </a:rPr>
              <a:t> </a:t>
            </a:r>
            <a:r>
              <a:rPr lang="en-US" sz="2400" b="1" err="1">
                <a:latin typeface="Calibri Light"/>
                <a:ea typeface="Calibri Light"/>
                <a:cs typeface="Calibri Light"/>
              </a:rPr>
              <a:t>стати</a:t>
            </a:r>
            <a:r>
              <a:rPr lang="en-US" sz="2400" b="1" dirty="0">
                <a:latin typeface="Calibri Light"/>
                <a:ea typeface="Calibri Light"/>
                <a:cs typeface="Calibri Light"/>
              </a:rPr>
              <a:t> </a:t>
            </a:r>
            <a:r>
              <a:rPr lang="en-US" sz="2400" b="1" err="1">
                <a:latin typeface="Calibri Light"/>
                <a:ea typeface="Calibri Light"/>
                <a:cs typeface="Calibri Light"/>
              </a:rPr>
              <a:t>експертом</a:t>
            </a:r>
            <a:r>
              <a:rPr lang="en-US" sz="2400" b="1" dirty="0">
                <a:latin typeface="Calibri Light"/>
                <a:ea typeface="Calibri Light"/>
                <a:cs typeface="Calibri Light"/>
              </a:rPr>
              <a:t> у </a:t>
            </a:r>
            <a:r>
              <a:rPr lang="en-US" sz="2400" b="1" err="1">
                <a:latin typeface="Calibri Light"/>
                <a:ea typeface="Calibri Light"/>
                <a:cs typeface="Calibri Light"/>
              </a:rPr>
              <a:t>певній</a:t>
            </a:r>
            <a:r>
              <a:rPr lang="en-US" sz="2400" b="1" dirty="0">
                <a:latin typeface="Calibri Light"/>
                <a:ea typeface="Calibri Light"/>
                <a:cs typeface="Calibri Light"/>
              </a:rPr>
              <a:t> </a:t>
            </a:r>
            <a:r>
              <a:rPr lang="en-US" sz="2400" b="1" err="1">
                <a:latin typeface="Calibri Light"/>
                <a:ea typeface="Calibri Light"/>
                <a:cs typeface="Calibri Light"/>
              </a:rPr>
              <a:t>галузі</a:t>
            </a:r>
            <a:r>
              <a:rPr lang="en-US" sz="2400" b="1" dirty="0">
                <a:latin typeface="Calibri Light"/>
                <a:ea typeface="Calibri Light"/>
                <a:cs typeface="Calibri Light"/>
              </a:rPr>
              <a:t> - </a:t>
            </a:r>
            <a:r>
              <a:rPr lang="en-US" sz="2400" b="1" err="1">
                <a:latin typeface="Calibri Light"/>
                <a:ea typeface="Calibri Light"/>
                <a:cs typeface="Calibri Light"/>
              </a:rPr>
              <a:t>мовні</a:t>
            </a:r>
            <a:r>
              <a:rPr lang="en-US" sz="2400" b="1" dirty="0">
                <a:latin typeface="Calibri Light"/>
                <a:ea typeface="Calibri Light"/>
                <a:cs typeface="Calibri Light"/>
              </a:rPr>
              <a:t> </a:t>
            </a:r>
            <a:r>
              <a:rPr lang="en-US" sz="2400" b="1" err="1">
                <a:latin typeface="Calibri Light"/>
                <a:ea typeface="Calibri Light"/>
                <a:cs typeface="Calibri Light"/>
              </a:rPr>
              <a:t>моделі</a:t>
            </a:r>
            <a:r>
              <a:rPr lang="en-US" sz="2400" b="1" dirty="0">
                <a:latin typeface="Calibri Light"/>
                <a:ea typeface="Calibri Light"/>
                <a:cs typeface="Calibri Light"/>
              </a:rPr>
              <a:t> </a:t>
            </a:r>
            <a:r>
              <a:rPr lang="en-US" sz="2400" b="1" err="1">
                <a:latin typeface="Calibri Light"/>
                <a:ea typeface="Calibri Light"/>
                <a:cs typeface="Calibri Light"/>
              </a:rPr>
              <a:t>потребують</a:t>
            </a:r>
            <a:r>
              <a:rPr lang="en-US" sz="2400" b="1" dirty="0">
                <a:latin typeface="Calibri Light"/>
                <a:ea typeface="Calibri Light"/>
                <a:cs typeface="Calibri Light"/>
              </a:rPr>
              <a:t> </a:t>
            </a:r>
            <a:r>
              <a:rPr lang="en-US" sz="2400" b="1" err="1">
                <a:latin typeface="Calibri Light"/>
                <a:ea typeface="Calibri Light"/>
                <a:cs typeface="Calibri Light"/>
              </a:rPr>
              <a:t>дотренування</a:t>
            </a:r>
            <a:r>
              <a:rPr lang="en-US" sz="2400" b="1" dirty="0">
                <a:latin typeface="Calibri Light"/>
                <a:ea typeface="Calibri Light"/>
                <a:cs typeface="Calibri Light"/>
              </a:rPr>
              <a:t>.</a:t>
            </a:r>
            <a:endParaRPr lang="en-US" sz="2400" b="1">
              <a:ea typeface="Calibri Light"/>
            </a:endParaRPr>
          </a:p>
          <a:p>
            <a:endParaRPr lang="en-US" sz="1800">
              <a:ea typeface="Calibri Light"/>
            </a:endParaRPr>
          </a:p>
          <a:p>
            <a:endParaRPr lang="en-US" sz="1800">
              <a:ea typeface="Calibri Light"/>
            </a:endParaRPr>
          </a:p>
          <a:p>
            <a:endParaRPr lang="en-US" sz="1800">
              <a:ea typeface="Calibri Light"/>
            </a:endParaRPr>
          </a:p>
          <a:p>
            <a:endParaRPr lang="en-US" sz="1800">
              <a:ea typeface="Calibri Light"/>
            </a:endParaRPr>
          </a:p>
          <a:p>
            <a:endParaRPr lang="en-US" sz="1800">
              <a:ea typeface="Calibri Light"/>
            </a:endParaRPr>
          </a:p>
          <a:p>
            <a:endParaRPr lang="en-US" sz="1800">
              <a:ea typeface="Calibri Light"/>
            </a:endParaRPr>
          </a:p>
          <a:p>
            <a:endParaRPr lang="en-US" sz="1800">
              <a:ea typeface="Calibri Light"/>
            </a:endParaRPr>
          </a:p>
        </p:txBody>
      </p:sp>
      <p:sp>
        <p:nvSpPr>
          <p:cNvPr id="13" name="Title 12">
            <a:extLst>
              <a:ext uri="{FF2B5EF4-FFF2-40B4-BE49-F238E27FC236}">
                <a16:creationId xmlns:a16="http://schemas.microsoft.com/office/drawing/2014/main" id="{22E8081A-1AEB-FABA-DF41-5E162BAFF08F}"/>
              </a:ext>
            </a:extLst>
          </p:cNvPr>
          <p:cNvSpPr>
            <a:spLocks noGrp="1"/>
          </p:cNvSpPr>
          <p:nvPr>
            <p:ph type="title"/>
          </p:nvPr>
        </p:nvSpPr>
        <p:spPr>
          <a:xfrm>
            <a:off x="633632" y="722843"/>
            <a:ext cx="10942638" cy="338554"/>
          </a:xfrm>
        </p:spPr>
        <p:txBody>
          <a:bodyPr lIns="0" tIns="0" rIns="0" bIns="0" anchor="t">
            <a:noAutofit/>
          </a:bodyPr>
          <a:lstStyle/>
          <a:p>
            <a:r>
              <a:rPr lang="en-US" err="1">
                <a:ea typeface="Calibri"/>
                <a:cs typeface="Calibri"/>
              </a:rPr>
              <a:t>Тренування</a:t>
            </a:r>
            <a:r>
              <a:rPr lang="en-US">
                <a:ea typeface="Calibri"/>
                <a:cs typeface="Calibri"/>
              </a:rPr>
              <a:t> </a:t>
            </a:r>
            <a:r>
              <a:rPr lang="en-US" err="1">
                <a:ea typeface="Calibri"/>
                <a:cs typeface="Calibri"/>
              </a:rPr>
              <a:t>локальної</a:t>
            </a:r>
            <a:r>
              <a:rPr lang="en-US">
                <a:ea typeface="Calibri"/>
                <a:cs typeface="Calibri"/>
              </a:rPr>
              <a:t> мовної моделі</a:t>
            </a:r>
            <a:endParaRPr lang="en-US"/>
          </a:p>
        </p:txBody>
      </p:sp>
    </p:spTree>
    <p:extLst>
      <p:ext uri="{BB962C8B-B14F-4D97-AF65-F5344CB8AC3E}">
        <p14:creationId xmlns:p14="http://schemas.microsoft.com/office/powerpoint/2010/main" val="174398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FF738-F921-059B-26DA-99AF3D1B948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B3B446A-AF3D-45AF-5D04-8A2519C6DEC3}"/>
              </a:ext>
            </a:extLst>
          </p:cNvPr>
          <p:cNvSpPr>
            <a:spLocks noGrp="1"/>
          </p:cNvSpPr>
          <p:nvPr>
            <p:ph type="body" sz="quarter" idx="26"/>
          </p:nvPr>
        </p:nvSpPr>
        <p:spPr/>
        <p:txBody>
          <a:bodyPr vert="horz" lIns="0" tIns="0" rIns="0" bIns="0" rtlCol="0" anchor="t">
            <a:normAutofit/>
          </a:bodyPr>
          <a:lstStyle/>
          <a:p>
            <a:r>
              <a:rPr lang="en-US" sz="2200" dirty="0" err="1">
                <a:latin typeface="Calibri"/>
                <a:ea typeface="Calibri"/>
                <a:cs typeface="Calibri"/>
              </a:rPr>
              <a:t>Малі</a:t>
            </a:r>
            <a:r>
              <a:rPr lang="en-US" sz="2200" dirty="0">
                <a:latin typeface="Calibri"/>
                <a:ea typeface="Calibri"/>
                <a:cs typeface="Calibri"/>
              </a:rPr>
              <a:t> </a:t>
            </a:r>
            <a:r>
              <a:rPr lang="en-US" sz="2200" dirty="0" err="1">
                <a:latin typeface="Calibri"/>
                <a:ea typeface="Calibri"/>
                <a:cs typeface="Calibri"/>
              </a:rPr>
              <a:t>мовні</a:t>
            </a:r>
            <a:r>
              <a:rPr lang="en-US" sz="2200" dirty="0">
                <a:latin typeface="Calibri"/>
                <a:ea typeface="Calibri"/>
                <a:cs typeface="Calibri"/>
              </a:rPr>
              <a:t> </a:t>
            </a:r>
            <a:r>
              <a:rPr lang="en-US" sz="2200" dirty="0" err="1">
                <a:latin typeface="Calibri"/>
                <a:ea typeface="Calibri"/>
                <a:cs typeface="Calibri"/>
              </a:rPr>
              <a:t>моделі</a:t>
            </a:r>
            <a:r>
              <a:rPr lang="en-US" sz="2200" dirty="0">
                <a:latin typeface="Calibri"/>
                <a:ea typeface="Calibri"/>
                <a:cs typeface="Calibri"/>
              </a:rPr>
              <a:t>: </a:t>
            </a:r>
            <a:r>
              <a:rPr lang="en-US" sz="2200" dirty="0" err="1">
                <a:latin typeface="Calibri"/>
                <a:ea typeface="Calibri"/>
                <a:cs typeface="Calibri"/>
              </a:rPr>
              <a:t>потребують</a:t>
            </a:r>
            <a:r>
              <a:rPr lang="en-US" sz="2200" dirty="0">
                <a:latin typeface="Calibri"/>
                <a:ea typeface="Calibri"/>
                <a:cs typeface="Calibri"/>
              </a:rPr>
              <a:t> </a:t>
            </a:r>
            <a:r>
              <a:rPr lang="en-US" sz="2200" dirty="0" err="1">
                <a:latin typeface="Calibri"/>
                <a:ea typeface="Calibri"/>
                <a:cs typeface="Calibri"/>
              </a:rPr>
              <a:t>мало</a:t>
            </a:r>
            <a:r>
              <a:rPr lang="en-US" sz="2200" dirty="0">
                <a:latin typeface="Calibri"/>
                <a:ea typeface="Calibri"/>
                <a:cs typeface="Calibri"/>
              </a:rPr>
              <a:t> </a:t>
            </a:r>
            <a:r>
              <a:rPr lang="en-US" sz="2200" dirty="0" err="1">
                <a:latin typeface="Calibri"/>
                <a:ea typeface="Calibri"/>
                <a:cs typeface="Calibri"/>
              </a:rPr>
              <a:t>ресурсів</a:t>
            </a:r>
            <a:r>
              <a:rPr lang="en-US" sz="2200" dirty="0">
                <a:latin typeface="Calibri"/>
                <a:ea typeface="Calibri"/>
                <a:cs typeface="Calibri"/>
              </a:rPr>
              <a:t>, </a:t>
            </a:r>
            <a:r>
              <a:rPr lang="en-US" sz="2200" dirty="0" err="1">
                <a:latin typeface="Calibri"/>
                <a:ea typeface="Calibri"/>
                <a:cs typeface="Calibri"/>
              </a:rPr>
              <a:t>але</a:t>
            </a:r>
            <a:r>
              <a:rPr lang="en-US" sz="2200" dirty="0">
                <a:latin typeface="Calibri"/>
                <a:ea typeface="Calibri"/>
                <a:cs typeface="Calibri"/>
              </a:rPr>
              <a:t> </a:t>
            </a:r>
            <a:r>
              <a:rPr lang="en-US" sz="2200" dirty="0" err="1">
                <a:latin typeface="Calibri"/>
                <a:ea typeface="Calibri"/>
                <a:cs typeface="Calibri"/>
              </a:rPr>
              <a:t>мають</a:t>
            </a:r>
            <a:r>
              <a:rPr lang="en-US" sz="2200" dirty="0">
                <a:latin typeface="Calibri"/>
                <a:ea typeface="Calibri"/>
                <a:cs typeface="Calibri"/>
              </a:rPr>
              <a:t> </a:t>
            </a:r>
            <a:r>
              <a:rPr lang="en-US" sz="2200" dirty="0" err="1">
                <a:latin typeface="Calibri"/>
                <a:ea typeface="Calibri"/>
                <a:cs typeface="Calibri"/>
              </a:rPr>
              <a:t>мало</a:t>
            </a:r>
            <a:r>
              <a:rPr lang="en-US" sz="2200" dirty="0">
                <a:latin typeface="Calibri"/>
                <a:ea typeface="Calibri"/>
                <a:cs typeface="Calibri"/>
              </a:rPr>
              <a:t> </a:t>
            </a:r>
            <a:r>
              <a:rPr lang="en-US" sz="2200" dirty="0" err="1">
                <a:latin typeface="Calibri"/>
                <a:ea typeface="Calibri"/>
                <a:cs typeface="Calibri"/>
              </a:rPr>
              <a:t>інтелекту</a:t>
            </a:r>
            <a:endParaRPr lang="en-US" sz="2200" dirty="0" err="1">
              <a:solidFill>
                <a:srgbClr val="FFFFFF"/>
              </a:solidFill>
              <a:latin typeface="Calibri"/>
              <a:ea typeface="Calibri"/>
              <a:cs typeface="Calibri"/>
            </a:endParaRPr>
          </a:p>
          <a:p>
            <a:endParaRPr lang="en-US"/>
          </a:p>
        </p:txBody>
      </p:sp>
      <p:sp>
        <p:nvSpPr>
          <p:cNvPr id="7" name="Text Placeholder 6">
            <a:extLst>
              <a:ext uri="{FF2B5EF4-FFF2-40B4-BE49-F238E27FC236}">
                <a16:creationId xmlns:a16="http://schemas.microsoft.com/office/drawing/2014/main" id="{981DC976-3EB0-72BD-4885-97DF04EEA13C}"/>
              </a:ext>
            </a:extLst>
          </p:cNvPr>
          <p:cNvSpPr>
            <a:spLocks noGrp="1"/>
          </p:cNvSpPr>
          <p:nvPr>
            <p:ph type="body" sz="quarter" idx="27"/>
          </p:nvPr>
        </p:nvSpPr>
        <p:spPr>
          <a:xfrm>
            <a:off x="633632" y="2211284"/>
            <a:ext cx="10906897" cy="4076780"/>
          </a:xfrm>
        </p:spPr>
        <p:txBody>
          <a:bodyPr vert="horz" lIns="0" tIns="0" rIns="0" bIns="0" rtlCol="0" anchor="t">
            <a:noAutofit/>
          </a:bodyPr>
          <a:lstStyle/>
          <a:p>
            <a:endParaRPr lang="en-US" sz="1800">
              <a:latin typeface="Calibri Light"/>
              <a:ea typeface="Calibri Light"/>
              <a:cs typeface="Calibri Light"/>
            </a:endParaRPr>
          </a:p>
          <a:p>
            <a:r>
              <a:rPr lang="en-US" sz="1800" dirty="0" err="1">
                <a:latin typeface="Calibri Light"/>
                <a:ea typeface="Calibri Light"/>
                <a:cs typeface="Calibri Light"/>
              </a:rPr>
              <a:t>Чим</a:t>
            </a:r>
            <a:r>
              <a:rPr lang="en-US" sz="1800" dirty="0">
                <a:latin typeface="Calibri Light"/>
                <a:ea typeface="Calibri Light"/>
                <a:cs typeface="Calibri Light"/>
              </a:rPr>
              <a:t> </a:t>
            </a:r>
            <a:r>
              <a:rPr lang="en-US" sz="1800" dirty="0" err="1">
                <a:latin typeface="Calibri Light"/>
                <a:ea typeface="Calibri Light"/>
                <a:cs typeface="Calibri Light"/>
              </a:rPr>
              <a:t>менше</a:t>
            </a:r>
            <a:r>
              <a:rPr lang="en-US" sz="1800" dirty="0">
                <a:latin typeface="Calibri Light"/>
                <a:ea typeface="Calibri Light"/>
                <a:cs typeface="Calibri Light"/>
              </a:rPr>
              <a:t> у </a:t>
            </a:r>
            <a:r>
              <a:rPr lang="en-US" sz="1800" dirty="0" err="1">
                <a:latin typeface="Calibri Light"/>
                <a:ea typeface="Calibri Light"/>
                <a:cs typeface="Calibri Light"/>
              </a:rPr>
              <a:t>моделі</a:t>
            </a:r>
            <a:r>
              <a:rPr lang="en-US" sz="1800" dirty="0">
                <a:latin typeface="Calibri Light"/>
                <a:ea typeface="Calibri Light"/>
                <a:cs typeface="Calibri Light"/>
              </a:rPr>
              <a:t> </a:t>
            </a:r>
            <a:r>
              <a:rPr lang="en-US" sz="1800" dirty="0" err="1">
                <a:latin typeface="Calibri Light"/>
                <a:ea typeface="Calibri Light"/>
                <a:cs typeface="Calibri Light"/>
              </a:rPr>
              <a:t>параметрів</a:t>
            </a:r>
            <a:r>
              <a:rPr lang="en-US" sz="1800" dirty="0">
                <a:latin typeface="Calibri Light"/>
                <a:ea typeface="Calibri Light"/>
                <a:cs typeface="Calibri Light"/>
              </a:rPr>
              <a:t>  - </a:t>
            </a:r>
            <a:r>
              <a:rPr lang="en-US" sz="1800" dirty="0" err="1">
                <a:latin typeface="Calibri Light"/>
                <a:ea typeface="Calibri Light"/>
                <a:cs typeface="Calibri Light"/>
              </a:rPr>
              <a:t>тим</a:t>
            </a:r>
            <a:r>
              <a:rPr lang="en-US" sz="1800" dirty="0">
                <a:latin typeface="Calibri Light"/>
                <a:ea typeface="Calibri Light"/>
                <a:cs typeface="Calibri Light"/>
              </a:rPr>
              <a:t> </a:t>
            </a:r>
            <a:r>
              <a:rPr lang="en-US" sz="1800" dirty="0" err="1">
                <a:latin typeface="Calibri Light"/>
                <a:ea typeface="Calibri Light"/>
                <a:cs typeface="Calibri Light"/>
              </a:rPr>
              <a:t>гірша</a:t>
            </a:r>
            <a:r>
              <a:rPr lang="en-US" sz="1800" dirty="0">
                <a:latin typeface="Calibri Light"/>
                <a:ea typeface="Calibri Light"/>
                <a:cs typeface="Calibri Light"/>
              </a:rPr>
              <a:t> </a:t>
            </a:r>
            <a:r>
              <a:rPr lang="en-US" sz="1800" dirty="0" err="1">
                <a:latin typeface="Calibri Light"/>
                <a:ea typeface="Calibri Light"/>
                <a:cs typeface="Calibri Light"/>
              </a:rPr>
              <a:t>її</a:t>
            </a:r>
            <a:r>
              <a:rPr lang="en-US" sz="1800" dirty="0">
                <a:latin typeface="Calibri Light"/>
                <a:ea typeface="Calibri Light"/>
                <a:cs typeface="Calibri Light"/>
              </a:rPr>
              <a:t> </a:t>
            </a:r>
            <a:r>
              <a:rPr lang="en-US" sz="1800" dirty="0" err="1">
                <a:latin typeface="Calibri Light"/>
                <a:ea typeface="Calibri Light"/>
                <a:cs typeface="Calibri Light"/>
              </a:rPr>
              <a:t>якість</a:t>
            </a:r>
            <a:r>
              <a:rPr lang="en-US" sz="1800" dirty="0">
                <a:latin typeface="Calibri Light"/>
                <a:ea typeface="Calibri Light"/>
                <a:cs typeface="Calibri Light"/>
              </a:rPr>
              <a:t>.</a:t>
            </a:r>
            <a:endParaRPr lang="en-US" dirty="0"/>
          </a:p>
          <a:p>
            <a:endParaRPr lang="en-US" sz="1800">
              <a:latin typeface="Calibri Light"/>
              <a:ea typeface="Calibri Light"/>
              <a:cs typeface="Calibri Light"/>
            </a:endParaRPr>
          </a:p>
          <a:p>
            <a:r>
              <a:rPr lang="en-US" sz="1800" dirty="0" err="1">
                <a:latin typeface="Calibri Light"/>
                <a:ea typeface="Calibri Light"/>
                <a:cs typeface="Calibri Light"/>
              </a:rPr>
              <a:t>Малі</a:t>
            </a:r>
            <a:r>
              <a:rPr lang="en-US" sz="1800" dirty="0">
                <a:latin typeface="Calibri Light"/>
                <a:ea typeface="Calibri Light"/>
                <a:cs typeface="Calibri Light"/>
              </a:rPr>
              <a:t> </a:t>
            </a:r>
            <a:r>
              <a:rPr lang="en-US" sz="1800" dirty="0" err="1">
                <a:latin typeface="Calibri Light"/>
                <a:ea typeface="Calibri Light"/>
                <a:cs typeface="Calibri Light"/>
              </a:rPr>
              <a:t>мовні</a:t>
            </a:r>
            <a:r>
              <a:rPr lang="en-US" sz="1800" dirty="0">
                <a:latin typeface="Calibri Light"/>
                <a:ea typeface="Calibri Light"/>
                <a:cs typeface="Calibri Light"/>
              </a:rPr>
              <a:t> </a:t>
            </a:r>
            <a:r>
              <a:rPr lang="en-US" sz="1800" dirty="0" err="1">
                <a:latin typeface="Calibri Light"/>
                <a:ea typeface="Calibri Light"/>
                <a:cs typeface="Calibri Light"/>
              </a:rPr>
              <a:t>моделі</a:t>
            </a:r>
            <a:r>
              <a:rPr lang="en-US" sz="1800" dirty="0">
                <a:latin typeface="Calibri Light"/>
                <a:ea typeface="Calibri Light"/>
                <a:cs typeface="Calibri Light"/>
              </a:rPr>
              <a:t> </a:t>
            </a:r>
            <a:r>
              <a:rPr lang="en-US" sz="1800" dirty="0" err="1">
                <a:latin typeface="Calibri Light"/>
                <a:ea typeface="Calibri Light"/>
                <a:cs typeface="Calibri Light"/>
              </a:rPr>
              <a:t>не</a:t>
            </a:r>
            <a:r>
              <a:rPr lang="en-US" sz="1800" dirty="0">
                <a:latin typeface="Calibri Light"/>
                <a:ea typeface="Calibri Light"/>
                <a:cs typeface="Calibri Light"/>
              </a:rPr>
              <a:t> </a:t>
            </a:r>
            <a:r>
              <a:rPr lang="en-US" sz="1800" dirty="0" err="1">
                <a:latin typeface="Calibri Light"/>
                <a:ea typeface="Calibri Light"/>
                <a:cs typeface="Calibri Light"/>
              </a:rPr>
              <a:t>можуть</a:t>
            </a:r>
            <a:r>
              <a:rPr lang="en-US" sz="1800" dirty="0">
                <a:latin typeface="Calibri Light"/>
                <a:ea typeface="Calibri Light"/>
                <a:cs typeface="Calibri Light"/>
              </a:rPr>
              <a:t> </a:t>
            </a:r>
            <a:r>
              <a:rPr lang="en-US" sz="1800" dirty="0" err="1">
                <a:latin typeface="Calibri Light"/>
                <a:ea typeface="Calibri Light"/>
                <a:cs typeface="Calibri Light"/>
              </a:rPr>
              <a:t>запам'ятати</a:t>
            </a:r>
            <a:r>
              <a:rPr lang="en-US" sz="1800" dirty="0">
                <a:latin typeface="Calibri Light"/>
                <a:ea typeface="Calibri Light"/>
                <a:cs typeface="Calibri Light"/>
              </a:rPr>
              <a:t> </a:t>
            </a:r>
            <a:r>
              <a:rPr lang="en-US" sz="1800" dirty="0" err="1">
                <a:latin typeface="Calibri Light"/>
                <a:ea typeface="Calibri Light"/>
                <a:cs typeface="Calibri Light"/>
              </a:rPr>
              <a:t>складну</a:t>
            </a:r>
            <a:r>
              <a:rPr lang="en-US" sz="1800" dirty="0">
                <a:latin typeface="Calibri Light"/>
                <a:ea typeface="Calibri Light"/>
                <a:cs typeface="Calibri Light"/>
              </a:rPr>
              <a:t> </a:t>
            </a:r>
            <a:r>
              <a:rPr lang="en-US" sz="1800" dirty="0" err="1">
                <a:latin typeface="Calibri Light"/>
                <a:ea typeface="Calibri Light"/>
                <a:cs typeface="Calibri Light"/>
              </a:rPr>
              <a:t>інформацію</a:t>
            </a:r>
            <a:r>
              <a:rPr lang="en-US" sz="1800" dirty="0">
                <a:latin typeface="Calibri Light"/>
                <a:ea typeface="Calibri Light"/>
                <a:cs typeface="Calibri Light"/>
              </a:rPr>
              <a:t>, </a:t>
            </a:r>
            <a:r>
              <a:rPr lang="en-US" sz="1800" dirty="0" err="1">
                <a:latin typeface="Calibri Light"/>
                <a:ea typeface="Calibri Light"/>
                <a:cs typeface="Calibri Light"/>
              </a:rPr>
              <a:t>тому</a:t>
            </a:r>
            <a:r>
              <a:rPr lang="en-US" sz="1800" dirty="0">
                <a:latin typeface="Calibri Light"/>
                <a:ea typeface="Calibri Light"/>
                <a:cs typeface="Calibri Light"/>
              </a:rPr>
              <a:t> </a:t>
            </a:r>
            <a:r>
              <a:rPr lang="en-US" sz="1800" dirty="0" err="1">
                <a:latin typeface="Calibri Light"/>
                <a:ea typeface="Calibri Light"/>
                <a:cs typeface="Calibri Light"/>
              </a:rPr>
              <a:t>вони</a:t>
            </a:r>
            <a:r>
              <a:rPr lang="en-US" sz="1800" dirty="0">
                <a:latin typeface="Calibri Light"/>
                <a:ea typeface="Calibri Light"/>
                <a:cs typeface="Calibri Light"/>
              </a:rPr>
              <a:t> </a:t>
            </a:r>
            <a:r>
              <a:rPr lang="en-US" sz="1800" dirty="0" err="1">
                <a:latin typeface="Calibri Light"/>
                <a:ea typeface="Calibri Light"/>
                <a:cs typeface="Calibri Light"/>
              </a:rPr>
              <a:t>погано</a:t>
            </a:r>
            <a:r>
              <a:rPr lang="en-US" sz="1800" dirty="0">
                <a:latin typeface="Calibri Light"/>
                <a:ea typeface="Calibri Light"/>
                <a:cs typeface="Calibri Light"/>
              </a:rPr>
              <a:t> </a:t>
            </a:r>
            <a:r>
              <a:rPr lang="en-US" sz="1800" dirty="0" err="1">
                <a:latin typeface="Calibri Light"/>
                <a:ea typeface="Calibri Light"/>
                <a:cs typeface="Calibri Light"/>
              </a:rPr>
              <a:t>справляються</a:t>
            </a:r>
            <a:r>
              <a:rPr lang="en-US" sz="1800" dirty="0">
                <a:latin typeface="Calibri Light"/>
                <a:ea typeface="Calibri Light"/>
                <a:cs typeface="Calibri Light"/>
              </a:rPr>
              <a:t> з </a:t>
            </a:r>
            <a:r>
              <a:rPr lang="en-US" sz="1800" dirty="0" err="1">
                <a:latin typeface="Calibri Light"/>
                <a:ea typeface="Calibri Light"/>
                <a:cs typeface="Calibri Light"/>
              </a:rPr>
              <a:t>довгими</a:t>
            </a:r>
            <a:r>
              <a:rPr lang="en-US" sz="1800" dirty="0">
                <a:latin typeface="Calibri Light"/>
                <a:ea typeface="Calibri Light"/>
                <a:cs typeface="Calibri Light"/>
              </a:rPr>
              <a:t> </a:t>
            </a:r>
            <a:r>
              <a:rPr lang="en-US" sz="1800" dirty="0" err="1">
                <a:latin typeface="Calibri Light"/>
                <a:ea typeface="Calibri Light"/>
                <a:cs typeface="Calibri Light"/>
              </a:rPr>
              <a:t>складними</a:t>
            </a:r>
            <a:r>
              <a:rPr lang="en-US" sz="1800" dirty="0">
                <a:latin typeface="Calibri Light"/>
                <a:ea typeface="Calibri Light"/>
                <a:cs typeface="Calibri Light"/>
              </a:rPr>
              <a:t> </a:t>
            </a:r>
            <a:r>
              <a:rPr lang="en-US" sz="1800" dirty="0" err="1">
                <a:latin typeface="Calibri Light"/>
                <a:ea typeface="Calibri Light"/>
                <a:cs typeface="Calibri Light"/>
              </a:rPr>
              <a:t>задачами</a:t>
            </a:r>
            <a:r>
              <a:rPr lang="en-US" sz="1800" dirty="0">
                <a:latin typeface="Calibri Light"/>
                <a:ea typeface="Calibri Light"/>
                <a:cs typeface="Calibri Light"/>
              </a:rPr>
              <a:t>.</a:t>
            </a:r>
            <a:endParaRPr lang="en-US" sz="1800" dirty="0">
              <a:ea typeface="Calibri Light"/>
            </a:endParaRPr>
          </a:p>
          <a:p>
            <a:endParaRPr lang="en-US" sz="1800">
              <a:ea typeface="Calibri Light"/>
            </a:endParaRPr>
          </a:p>
          <a:p>
            <a:r>
              <a:rPr lang="en-US" sz="1800" dirty="0" err="1">
                <a:latin typeface="Calibri Light"/>
                <a:ea typeface="Calibri Light"/>
                <a:cs typeface="Calibri Light"/>
              </a:rPr>
              <a:t>Мовні</a:t>
            </a:r>
            <a:r>
              <a:rPr lang="en-US" sz="1800" dirty="0">
                <a:latin typeface="Calibri Light"/>
                <a:ea typeface="Calibri Light"/>
                <a:cs typeface="Calibri Light"/>
              </a:rPr>
              <a:t> </a:t>
            </a:r>
            <a:r>
              <a:rPr lang="en-US" sz="1800" dirty="0" err="1">
                <a:latin typeface="Calibri Light"/>
                <a:ea typeface="Calibri Light"/>
                <a:cs typeface="Calibri Light"/>
              </a:rPr>
              <a:t>моделі</a:t>
            </a:r>
            <a:r>
              <a:rPr lang="en-US" sz="1800" dirty="0">
                <a:latin typeface="Calibri Light"/>
                <a:ea typeface="Calibri Light"/>
                <a:cs typeface="Calibri Light"/>
              </a:rPr>
              <a:t> </a:t>
            </a:r>
            <a:r>
              <a:rPr lang="en-US" sz="1800" dirty="0" err="1">
                <a:latin typeface="Calibri Light"/>
                <a:ea typeface="Calibri Light"/>
                <a:cs typeface="Calibri Light"/>
              </a:rPr>
              <a:t>не</a:t>
            </a:r>
            <a:r>
              <a:rPr lang="en-US" sz="1800" dirty="0">
                <a:latin typeface="Calibri Light"/>
                <a:ea typeface="Calibri Light"/>
                <a:cs typeface="Calibri Light"/>
              </a:rPr>
              <a:t> </a:t>
            </a:r>
            <a:r>
              <a:rPr lang="en-US" sz="1800" dirty="0" err="1">
                <a:latin typeface="Calibri Light"/>
                <a:ea typeface="Calibri Light"/>
                <a:cs typeface="Calibri Light"/>
              </a:rPr>
              <a:t>знають</a:t>
            </a:r>
            <a:r>
              <a:rPr lang="en-US" sz="1800" dirty="0">
                <a:latin typeface="Calibri Light"/>
                <a:ea typeface="Calibri Light"/>
                <a:cs typeface="Calibri Light"/>
              </a:rPr>
              <a:t> </a:t>
            </a:r>
            <a:r>
              <a:rPr lang="en-US" sz="1800" dirty="0" err="1">
                <a:latin typeface="Calibri Light"/>
                <a:ea typeface="Calibri Light"/>
                <a:cs typeface="Calibri Light"/>
              </a:rPr>
              <a:t>вашого</a:t>
            </a:r>
            <a:r>
              <a:rPr lang="en-US" sz="1800" dirty="0">
                <a:latin typeface="Calibri Light"/>
                <a:ea typeface="Calibri Light"/>
                <a:cs typeface="Calibri Light"/>
              </a:rPr>
              <a:t> </a:t>
            </a:r>
            <a:r>
              <a:rPr lang="en-US" sz="1800" dirty="0" err="1">
                <a:latin typeface="Calibri Light"/>
                <a:ea typeface="Calibri Light"/>
                <a:cs typeface="Calibri Light"/>
              </a:rPr>
              <a:t>стилю</a:t>
            </a:r>
            <a:r>
              <a:rPr lang="en-US" sz="1800" dirty="0">
                <a:latin typeface="Calibri Light"/>
                <a:ea typeface="Calibri Light"/>
                <a:cs typeface="Calibri Light"/>
              </a:rPr>
              <a:t> </a:t>
            </a:r>
            <a:r>
              <a:rPr lang="en-US" sz="1800" dirty="0" err="1">
                <a:latin typeface="Calibri Light"/>
                <a:ea typeface="Calibri Light"/>
                <a:cs typeface="Calibri Light"/>
              </a:rPr>
              <a:t>написання</a:t>
            </a:r>
            <a:r>
              <a:rPr lang="en-US" sz="1800" dirty="0">
                <a:latin typeface="Calibri Light"/>
                <a:ea typeface="Calibri Light"/>
                <a:cs typeface="Calibri Light"/>
              </a:rPr>
              <a:t> </a:t>
            </a:r>
            <a:r>
              <a:rPr lang="en-US" sz="1800" dirty="0" err="1">
                <a:latin typeface="Calibri Light"/>
                <a:ea typeface="Calibri Light"/>
                <a:cs typeface="Calibri Light"/>
              </a:rPr>
              <a:t>тестів</a:t>
            </a:r>
            <a:r>
              <a:rPr lang="en-US" sz="1800" dirty="0">
                <a:latin typeface="Calibri Light"/>
                <a:ea typeface="Calibri Light"/>
                <a:cs typeface="Calibri Light"/>
              </a:rPr>
              <a:t>.</a:t>
            </a:r>
            <a:endParaRPr lang="en-US" sz="1800" dirty="0">
              <a:ea typeface="Calibri Light"/>
            </a:endParaRPr>
          </a:p>
          <a:p>
            <a:endParaRPr lang="en-US" sz="1800">
              <a:ea typeface="Calibri Light"/>
            </a:endParaRPr>
          </a:p>
          <a:p>
            <a:endParaRPr lang="en-US" sz="1800">
              <a:ea typeface="Calibri Light"/>
            </a:endParaRPr>
          </a:p>
          <a:p>
            <a:endParaRPr lang="en-US" sz="1800">
              <a:ea typeface="Calibri Light"/>
            </a:endParaRPr>
          </a:p>
          <a:p>
            <a:endParaRPr lang="en-US" sz="1800">
              <a:ea typeface="Calibri Light"/>
            </a:endParaRPr>
          </a:p>
          <a:p>
            <a:endParaRPr lang="en-US" sz="1800">
              <a:ea typeface="Calibri Light"/>
            </a:endParaRPr>
          </a:p>
        </p:txBody>
      </p:sp>
      <p:sp>
        <p:nvSpPr>
          <p:cNvPr id="13" name="Title 12">
            <a:extLst>
              <a:ext uri="{FF2B5EF4-FFF2-40B4-BE49-F238E27FC236}">
                <a16:creationId xmlns:a16="http://schemas.microsoft.com/office/drawing/2014/main" id="{470A89FD-3CF4-8BD4-7BB4-D7D0D726BCE6}"/>
              </a:ext>
            </a:extLst>
          </p:cNvPr>
          <p:cNvSpPr>
            <a:spLocks noGrp="1"/>
          </p:cNvSpPr>
          <p:nvPr>
            <p:ph type="title"/>
          </p:nvPr>
        </p:nvSpPr>
        <p:spPr>
          <a:xfrm>
            <a:off x="633632" y="722843"/>
            <a:ext cx="10942638" cy="338554"/>
          </a:xfrm>
        </p:spPr>
        <p:txBody>
          <a:bodyPr lIns="0" tIns="0" rIns="0" bIns="0" anchor="t">
            <a:noAutofit/>
          </a:bodyPr>
          <a:lstStyle/>
          <a:p>
            <a:r>
              <a:rPr lang="en-US" err="1">
                <a:ea typeface="Calibri"/>
                <a:cs typeface="Calibri"/>
              </a:rPr>
              <a:t>Тренування</a:t>
            </a:r>
            <a:r>
              <a:rPr lang="en-US">
                <a:ea typeface="Calibri"/>
                <a:cs typeface="Calibri"/>
              </a:rPr>
              <a:t> </a:t>
            </a:r>
            <a:r>
              <a:rPr lang="en-US" err="1">
                <a:ea typeface="Calibri"/>
                <a:cs typeface="Calibri"/>
              </a:rPr>
              <a:t>локальної</a:t>
            </a:r>
            <a:r>
              <a:rPr lang="en-US">
                <a:ea typeface="Calibri"/>
                <a:cs typeface="Calibri"/>
              </a:rPr>
              <a:t> мовної моделі</a:t>
            </a:r>
            <a:endParaRPr lang="en-US"/>
          </a:p>
        </p:txBody>
      </p:sp>
    </p:spTree>
    <p:extLst>
      <p:ext uri="{BB962C8B-B14F-4D97-AF65-F5344CB8AC3E}">
        <p14:creationId xmlns:p14="http://schemas.microsoft.com/office/powerpoint/2010/main" val="2099708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FD3BD5-2B64-F8CB-B818-88894D821623}"/>
              </a:ext>
            </a:extLst>
          </p:cNvPr>
          <p:cNvSpPr>
            <a:spLocks noGrp="1"/>
          </p:cNvSpPr>
          <p:nvPr>
            <p:ph type="body" sz="quarter" idx="11"/>
          </p:nvPr>
        </p:nvSpPr>
        <p:spPr>
          <a:xfrm>
            <a:off x="633632" y="419100"/>
            <a:ext cx="3467100" cy="153888"/>
          </a:xfrm>
        </p:spPr>
        <p:txBody>
          <a:bodyPr wrap="square">
            <a:normAutofit/>
          </a:bodyPr>
          <a:lstStyle/>
          <a:p>
            <a:pPr>
              <a:spcAft>
                <a:spcPts val="600"/>
              </a:spcAft>
            </a:pPr>
            <a:r>
              <a:rPr lang="en-US"/>
              <a:t>OUR PEOPLE</a:t>
            </a:r>
          </a:p>
        </p:txBody>
      </p:sp>
      <p:sp>
        <p:nvSpPr>
          <p:cNvPr id="7" name="Text Placeholder 6">
            <a:extLst>
              <a:ext uri="{FF2B5EF4-FFF2-40B4-BE49-F238E27FC236}">
                <a16:creationId xmlns:a16="http://schemas.microsoft.com/office/drawing/2014/main" id="{85D1D363-BFF0-9280-BA53-38B6D852BC12}"/>
              </a:ext>
            </a:extLst>
          </p:cNvPr>
          <p:cNvSpPr>
            <a:spLocks noGrp="1"/>
          </p:cNvSpPr>
          <p:nvPr>
            <p:ph type="body" sz="quarter" idx="16"/>
          </p:nvPr>
        </p:nvSpPr>
        <p:spPr>
          <a:xfrm>
            <a:off x="633632" y="2916936"/>
            <a:ext cx="4648200" cy="2548070"/>
          </a:xfrm>
        </p:spPr>
        <p:txBody>
          <a:bodyPr wrap="square" anchor="t">
            <a:normAutofit/>
          </a:bodyPr>
          <a:lstStyle/>
          <a:p>
            <a:r>
              <a:rPr lang="en-US" sz="2000" dirty="0">
                <a:latin typeface="Calibri Light"/>
                <a:ea typeface="Calibri"/>
                <a:cs typeface="Calibri Light"/>
              </a:rPr>
              <a:t>8+ </a:t>
            </a:r>
            <a:r>
              <a:rPr lang="en-US" sz="2000" err="1">
                <a:latin typeface="Calibri Light"/>
                <a:ea typeface="Calibri"/>
                <a:cs typeface="Calibri Light"/>
              </a:rPr>
              <a:t>років</a:t>
            </a:r>
            <a:r>
              <a:rPr lang="en-US" sz="2000" dirty="0">
                <a:latin typeface="Calibri Light"/>
                <a:ea typeface="Calibri"/>
                <a:cs typeface="Calibri Light"/>
              </a:rPr>
              <a:t> в Python і JS </a:t>
            </a:r>
            <a:r>
              <a:rPr lang="en-US" sz="2000" err="1">
                <a:latin typeface="Calibri Light"/>
                <a:ea typeface="Calibri"/>
                <a:cs typeface="Calibri Light"/>
              </a:rPr>
              <a:t>автоматизації</a:t>
            </a:r>
            <a:r>
              <a:rPr lang="en-US" sz="2000" dirty="0">
                <a:latin typeface="Calibri Light"/>
                <a:ea typeface="Calibri"/>
                <a:cs typeface="Calibri Light"/>
              </a:rPr>
              <a:t> </a:t>
            </a:r>
          </a:p>
          <a:p>
            <a:r>
              <a:rPr lang="en-US" sz="2000" dirty="0">
                <a:latin typeface="Calibri Light"/>
                <a:ea typeface="Calibri"/>
                <a:cs typeface="Calibri Light"/>
              </a:rPr>
              <a:t>з 2021 - </a:t>
            </a:r>
            <a:r>
              <a:rPr lang="en-US" sz="2000" err="1">
                <a:latin typeface="Calibri Light"/>
                <a:ea typeface="Calibri"/>
                <a:cs typeface="Calibri Light"/>
              </a:rPr>
              <a:t>цікавлюся</a:t>
            </a:r>
            <a:r>
              <a:rPr lang="en-US" sz="2000" dirty="0">
                <a:latin typeface="Calibri Light"/>
                <a:ea typeface="Calibri"/>
                <a:cs typeface="Calibri Light"/>
              </a:rPr>
              <a:t> </a:t>
            </a:r>
            <a:r>
              <a:rPr lang="en-US" sz="2000" err="1">
                <a:latin typeface="Calibri Light"/>
                <a:ea typeface="Calibri"/>
                <a:cs typeface="Calibri Light"/>
              </a:rPr>
              <a:t>машинним</a:t>
            </a:r>
            <a:r>
              <a:rPr lang="en-US" sz="2000" dirty="0">
                <a:latin typeface="Calibri Light"/>
                <a:ea typeface="Calibri"/>
                <a:cs typeface="Calibri Light"/>
              </a:rPr>
              <a:t> </a:t>
            </a:r>
            <a:r>
              <a:rPr lang="en-US" sz="2000" err="1">
                <a:latin typeface="Calibri Light"/>
                <a:ea typeface="Calibri"/>
                <a:cs typeface="Calibri Light"/>
              </a:rPr>
              <a:t>навчанням</a:t>
            </a:r>
            <a:endParaRPr lang="en-US" sz="2000">
              <a:latin typeface="Calibri Light"/>
              <a:ea typeface="Calibri"/>
              <a:cs typeface="Calibri Light"/>
            </a:endParaRPr>
          </a:p>
          <a:p>
            <a:endParaRPr lang="en-US"/>
          </a:p>
          <a:p>
            <a:r>
              <a:rPr lang="en-US" dirty="0" err="1">
                <a:latin typeface="Calibri Light"/>
                <a:ea typeface="Calibri"/>
                <a:cs typeface="Calibri Light"/>
              </a:rPr>
              <a:t>На</a:t>
            </a:r>
            <a:r>
              <a:rPr lang="en-US" dirty="0">
                <a:latin typeface="Calibri Light"/>
                <a:ea typeface="Calibri"/>
                <a:cs typeface="Calibri Light"/>
              </a:rPr>
              <a:t> </a:t>
            </a:r>
            <a:r>
              <a:rPr lang="en-US" dirty="0" err="1">
                <a:latin typeface="Calibri Light"/>
                <a:ea typeface="Calibri"/>
                <a:cs typeface="Calibri Light"/>
              </a:rPr>
              <a:t>фоні</a:t>
            </a:r>
            <a:r>
              <a:rPr lang="en-US" dirty="0">
                <a:latin typeface="Calibri Light"/>
                <a:ea typeface="Calibri"/>
                <a:cs typeface="Calibri Light"/>
              </a:rPr>
              <a:t> </a:t>
            </a:r>
            <a:r>
              <a:rPr lang="en-US" dirty="0" err="1">
                <a:latin typeface="Calibri Light"/>
                <a:ea typeface="Calibri"/>
                <a:cs typeface="Calibri Light"/>
              </a:rPr>
              <a:t>ви</a:t>
            </a:r>
            <a:r>
              <a:rPr lang="en-US" dirty="0">
                <a:latin typeface="Calibri Light"/>
                <a:ea typeface="Calibri"/>
                <a:cs typeface="Calibri Light"/>
              </a:rPr>
              <a:t> </a:t>
            </a:r>
            <a:r>
              <a:rPr lang="en-US" dirty="0" err="1">
                <a:latin typeface="Calibri Light"/>
                <a:ea typeface="Calibri"/>
                <a:cs typeface="Calibri Light"/>
              </a:rPr>
              <a:t>можете</a:t>
            </a:r>
            <a:r>
              <a:rPr lang="en-US" dirty="0">
                <a:latin typeface="Calibri Light"/>
                <a:ea typeface="Calibri"/>
                <a:cs typeface="Calibri Light"/>
              </a:rPr>
              <a:t> </a:t>
            </a:r>
            <a:r>
              <a:rPr lang="en-US" dirty="0" err="1">
                <a:latin typeface="Calibri Light"/>
                <a:ea typeface="Calibri"/>
                <a:cs typeface="Calibri Light"/>
              </a:rPr>
              <a:t>почути</a:t>
            </a:r>
            <a:r>
              <a:rPr lang="en-US" dirty="0">
                <a:latin typeface="Calibri Light"/>
                <a:ea typeface="Calibri"/>
                <a:cs typeface="Calibri Light"/>
              </a:rPr>
              <a:t> </a:t>
            </a:r>
            <a:r>
              <a:rPr lang="en-US" dirty="0" err="1">
                <a:latin typeface="Calibri Light"/>
                <a:ea typeface="Calibri"/>
                <a:cs typeface="Calibri Light"/>
              </a:rPr>
              <a:t>мявкіт</a:t>
            </a:r>
            <a:r>
              <a:rPr lang="en-US" dirty="0">
                <a:latin typeface="Calibri Light"/>
                <a:ea typeface="Calibri"/>
                <a:cs typeface="Calibri Light"/>
              </a:rPr>
              <a:t> </a:t>
            </a:r>
            <a:r>
              <a:rPr lang="en-US" dirty="0" err="1">
                <a:latin typeface="Calibri Light"/>
                <a:ea typeface="Calibri"/>
                <a:cs typeface="Calibri Light"/>
              </a:rPr>
              <a:t>мого</a:t>
            </a:r>
            <a:r>
              <a:rPr lang="en-US" dirty="0">
                <a:latin typeface="Calibri Light"/>
                <a:ea typeface="Calibri"/>
                <a:cs typeface="Calibri Light"/>
              </a:rPr>
              <a:t> </a:t>
            </a:r>
            <a:r>
              <a:rPr lang="en-US" dirty="0" err="1">
                <a:latin typeface="Calibri Light"/>
                <a:ea typeface="Calibri"/>
                <a:cs typeface="Calibri Light"/>
              </a:rPr>
              <a:t>кота</a:t>
            </a:r>
            <a:r>
              <a:rPr lang="en-US" dirty="0">
                <a:latin typeface="Calibri Light"/>
                <a:ea typeface="Calibri"/>
                <a:cs typeface="Calibri Light"/>
              </a:rPr>
              <a:t>  -)</a:t>
            </a:r>
          </a:p>
        </p:txBody>
      </p:sp>
      <p:sp>
        <p:nvSpPr>
          <p:cNvPr id="10" name="Text Placeholder 9">
            <a:extLst>
              <a:ext uri="{FF2B5EF4-FFF2-40B4-BE49-F238E27FC236}">
                <a16:creationId xmlns:a16="http://schemas.microsoft.com/office/drawing/2014/main" id="{D7AFC756-9AB5-A8AD-2914-8FA717231B81}"/>
              </a:ext>
            </a:extLst>
          </p:cNvPr>
          <p:cNvSpPr>
            <a:spLocks noGrp="1"/>
          </p:cNvSpPr>
          <p:nvPr>
            <p:ph type="body" sz="quarter" idx="25"/>
          </p:nvPr>
        </p:nvSpPr>
        <p:spPr>
          <a:xfrm>
            <a:off x="633632" y="948837"/>
            <a:ext cx="3467100" cy="1181285"/>
          </a:xfrm>
        </p:spPr>
        <p:txBody>
          <a:bodyPr vert="horz" wrap="square" lIns="0" tIns="0" rIns="0" bIns="0" rtlCol="0">
            <a:normAutofit/>
          </a:bodyPr>
          <a:lstStyle/>
          <a:p>
            <a:pPr>
              <a:spcAft>
                <a:spcPts val="600"/>
              </a:spcAft>
            </a:pPr>
            <a:r>
              <a:rPr lang="en-US" err="1"/>
              <a:t>Віктор</a:t>
            </a:r>
            <a:r>
              <a:rPr lang="en-US"/>
              <a:t> </a:t>
            </a:r>
            <a:r>
              <a:rPr lang="en-US" err="1"/>
              <a:t>Григорчук</a:t>
            </a:r>
          </a:p>
        </p:txBody>
      </p:sp>
      <p:sp>
        <p:nvSpPr>
          <p:cNvPr id="11" name="Text Placeholder 10">
            <a:extLst>
              <a:ext uri="{FF2B5EF4-FFF2-40B4-BE49-F238E27FC236}">
                <a16:creationId xmlns:a16="http://schemas.microsoft.com/office/drawing/2014/main" id="{6A75D7DA-5810-90E8-C3FD-CD6B5B497F08}"/>
              </a:ext>
            </a:extLst>
          </p:cNvPr>
          <p:cNvSpPr>
            <a:spLocks noGrp="1"/>
          </p:cNvSpPr>
          <p:nvPr>
            <p:ph type="body" sz="quarter" idx="26"/>
          </p:nvPr>
        </p:nvSpPr>
        <p:spPr>
          <a:xfrm>
            <a:off x="633632" y="2406797"/>
            <a:ext cx="4648200" cy="215444"/>
          </a:xfrm>
        </p:spPr>
        <p:txBody>
          <a:bodyPr wrap="square" anchor="t">
            <a:noAutofit/>
          </a:bodyPr>
          <a:lstStyle/>
          <a:p>
            <a:r>
              <a:rPr lang="en-US" sz="2000" dirty="0">
                <a:latin typeface="Calibri"/>
                <a:ea typeface="Calibri"/>
                <a:cs typeface="Calibri"/>
              </a:rPr>
              <a:t>Lead Software Test Automation Engineer</a:t>
            </a:r>
          </a:p>
        </p:txBody>
      </p:sp>
      <p:pic>
        <p:nvPicPr>
          <p:cNvPr id="2" name="Picture 1" descr="A person lying on a couch with a cat&#10;&#10;AI-generated content may be incorrect.">
            <a:extLst>
              <a:ext uri="{FF2B5EF4-FFF2-40B4-BE49-F238E27FC236}">
                <a16:creationId xmlns:a16="http://schemas.microsoft.com/office/drawing/2014/main" id="{FCAE8ED2-A5C7-7804-BA4C-087160B4BBBE}"/>
              </a:ext>
            </a:extLst>
          </p:cNvPr>
          <p:cNvPicPr>
            <a:picLocks noChangeAspect="1"/>
          </p:cNvPicPr>
          <p:nvPr/>
        </p:nvPicPr>
        <p:blipFill>
          <a:blip r:embed="rId2"/>
          <a:srcRect l="37312" t="-3667" r="9589" b="116"/>
          <a:stretch/>
        </p:blipFill>
        <p:spPr>
          <a:xfrm>
            <a:off x="6937611" y="573064"/>
            <a:ext cx="4625896" cy="5075888"/>
          </a:xfrm>
          <a:prstGeom prst="rect">
            <a:avLst/>
          </a:prstGeom>
        </p:spPr>
      </p:pic>
    </p:spTree>
    <p:extLst>
      <p:ext uri="{BB962C8B-B14F-4D97-AF65-F5344CB8AC3E}">
        <p14:creationId xmlns:p14="http://schemas.microsoft.com/office/powerpoint/2010/main" val="4013732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AEF3D7-2BB1-651B-14F5-4C4D11B15920}"/>
              </a:ext>
            </a:extLst>
          </p:cNvPr>
          <p:cNvSpPr>
            <a:spLocks noGrp="1"/>
          </p:cNvSpPr>
          <p:nvPr>
            <p:ph type="title"/>
          </p:nvPr>
        </p:nvSpPr>
        <p:spPr>
          <a:xfrm>
            <a:off x="622508" y="589353"/>
            <a:ext cx="10956706" cy="343958"/>
          </a:xfrm>
        </p:spPr>
        <p:txBody>
          <a:bodyPr lIns="0" tIns="0" rIns="0" bIns="0" anchor="t">
            <a:noAutofit/>
          </a:bodyPr>
          <a:lstStyle/>
          <a:p>
            <a:r>
              <a:rPr lang="en-US" err="1">
                <a:ea typeface="Calibri"/>
                <a:cs typeface="Calibri"/>
              </a:rPr>
              <a:t>Демо</a:t>
            </a:r>
            <a:r>
              <a:rPr lang="en-US">
                <a:ea typeface="Calibri"/>
                <a:cs typeface="Calibri"/>
              </a:rPr>
              <a:t>: </a:t>
            </a:r>
            <a:r>
              <a:rPr lang="en-US" err="1">
                <a:ea typeface="Calibri"/>
                <a:cs typeface="Calibri"/>
              </a:rPr>
              <a:t>генеруємо</a:t>
            </a:r>
            <a:r>
              <a:rPr lang="en-US">
                <a:ea typeface="Calibri"/>
                <a:cs typeface="Calibri"/>
              </a:rPr>
              <a:t> API тести </a:t>
            </a:r>
            <a:r>
              <a:rPr lang="en-US" err="1">
                <a:ea typeface="Calibri"/>
                <a:cs typeface="Calibri"/>
              </a:rPr>
              <a:t>на</a:t>
            </a:r>
            <a:r>
              <a:rPr lang="en-US">
                <a:ea typeface="Calibri"/>
                <a:cs typeface="Calibri"/>
              </a:rPr>
              <a:t> Swagger </a:t>
            </a:r>
            <a:r>
              <a:rPr lang="en-US" err="1">
                <a:ea typeface="Calibri"/>
                <a:cs typeface="Calibri"/>
              </a:rPr>
              <a:t>специфікацію</a:t>
            </a:r>
            <a:endParaRPr lang="en-US" err="1"/>
          </a:p>
        </p:txBody>
      </p:sp>
      <p:pic>
        <p:nvPicPr>
          <p:cNvPr id="6" name="Picture 5" descr="A screenshot of a computer">
            <a:extLst>
              <a:ext uri="{FF2B5EF4-FFF2-40B4-BE49-F238E27FC236}">
                <a16:creationId xmlns:a16="http://schemas.microsoft.com/office/drawing/2014/main" id="{C2E7D0F7-B675-C3BA-4CBC-B1D7048C24A4}"/>
              </a:ext>
            </a:extLst>
          </p:cNvPr>
          <p:cNvPicPr>
            <a:picLocks noChangeAspect="1"/>
          </p:cNvPicPr>
          <p:nvPr/>
        </p:nvPicPr>
        <p:blipFill>
          <a:blip r:embed="rId2"/>
          <a:stretch>
            <a:fillRect/>
          </a:stretch>
        </p:blipFill>
        <p:spPr>
          <a:xfrm>
            <a:off x="745313" y="1203116"/>
            <a:ext cx="10706935" cy="5085841"/>
          </a:xfrm>
          <a:prstGeom prst="rect">
            <a:avLst/>
          </a:prstGeom>
        </p:spPr>
      </p:pic>
    </p:spTree>
    <p:extLst>
      <p:ext uri="{BB962C8B-B14F-4D97-AF65-F5344CB8AC3E}">
        <p14:creationId xmlns:p14="http://schemas.microsoft.com/office/powerpoint/2010/main" val="1127732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4704200E-FB85-3478-E85A-323E9A15D916}"/>
              </a:ext>
            </a:extLst>
          </p:cNvPr>
          <p:cNvPicPr>
            <a:picLocks noChangeAspect="1"/>
          </p:cNvPicPr>
          <p:nvPr/>
        </p:nvPicPr>
        <p:blipFill>
          <a:blip r:embed="rId2"/>
          <a:stretch>
            <a:fillRect/>
          </a:stretch>
        </p:blipFill>
        <p:spPr>
          <a:xfrm>
            <a:off x="1472195" y="0"/>
            <a:ext cx="8644836" cy="6363269"/>
          </a:xfrm>
          <a:prstGeom prst="rect">
            <a:avLst/>
          </a:prstGeom>
        </p:spPr>
      </p:pic>
    </p:spTree>
    <p:extLst>
      <p:ext uri="{BB962C8B-B14F-4D97-AF65-F5344CB8AC3E}">
        <p14:creationId xmlns:p14="http://schemas.microsoft.com/office/powerpoint/2010/main" val="3642047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8987B-5E12-F8BD-F9FD-59B760FFF90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1C451FB-BE82-73B9-8F9E-3E726E81B61D}"/>
              </a:ext>
            </a:extLst>
          </p:cNvPr>
          <p:cNvSpPr>
            <a:spLocks noGrp="1"/>
          </p:cNvSpPr>
          <p:nvPr>
            <p:ph type="body" sz="quarter" idx="26"/>
          </p:nvPr>
        </p:nvSpPr>
        <p:spPr/>
        <p:txBody>
          <a:bodyPr vert="horz" lIns="0" tIns="0" rIns="0" bIns="0" rtlCol="0" anchor="t">
            <a:normAutofit/>
          </a:bodyPr>
          <a:lstStyle/>
          <a:p>
            <a:r>
              <a:rPr lang="en-US" sz="2200" err="1">
                <a:latin typeface="Calibri"/>
                <a:ea typeface="Calibri"/>
                <a:cs typeface="Calibri"/>
              </a:rPr>
              <a:t>Передавальне</a:t>
            </a:r>
            <a:r>
              <a:rPr lang="en-US" sz="2200">
                <a:latin typeface="Calibri"/>
                <a:ea typeface="Calibri"/>
                <a:cs typeface="Calibri"/>
              </a:rPr>
              <a:t> </a:t>
            </a:r>
            <a:r>
              <a:rPr lang="en-US" sz="2200" err="1">
                <a:latin typeface="Calibri"/>
                <a:ea typeface="Calibri"/>
                <a:cs typeface="Calibri"/>
              </a:rPr>
              <a:t>тренування</a:t>
            </a:r>
            <a:endParaRPr lang="en-US" err="1"/>
          </a:p>
          <a:p>
            <a:endParaRPr lang="en-US"/>
          </a:p>
        </p:txBody>
      </p:sp>
      <p:sp>
        <p:nvSpPr>
          <p:cNvPr id="7" name="Text Placeholder 6">
            <a:extLst>
              <a:ext uri="{FF2B5EF4-FFF2-40B4-BE49-F238E27FC236}">
                <a16:creationId xmlns:a16="http://schemas.microsoft.com/office/drawing/2014/main" id="{24FC59ED-EE89-E35B-D78B-E339ACA74139}"/>
              </a:ext>
            </a:extLst>
          </p:cNvPr>
          <p:cNvSpPr>
            <a:spLocks noGrp="1"/>
          </p:cNvSpPr>
          <p:nvPr>
            <p:ph type="body" sz="quarter" idx="27"/>
          </p:nvPr>
        </p:nvSpPr>
        <p:spPr>
          <a:xfrm>
            <a:off x="633632" y="2211284"/>
            <a:ext cx="10906897" cy="4076780"/>
          </a:xfrm>
        </p:spPr>
        <p:txBody>
          <a:bodyPr vert="horz" lIns="0" tIns="0" rIns="0" bIns="0" rtlCol="0" anchor="t">
            <a:noAutofit/>
          </a:bodyPr>
          <a:lstStyle/>
          <a:p>
            <a:r>
              <a:rPr lang="en-US" sz="1800" dirty="0" err="1">
                <a:latin typeface="Calibri Light"/>
                <a:ea typeface="Calibri Light"/>
                <a:cs typeface="Calibri Light"/>
              </a:rPr>
              <a:t>Навчену</a:t>
            </a:r>
            <a:r>
              <a:rPr lang="en-US" sz="1800" dirty="0">
                <a:latin typeface="Calibri Light"/>
                <a:ea typeface="Calibri Light"/>
                <a:cs typeface="Calibri Light"/>
              </a:rPr>
              <a:t> </a:t>
            </a:r>
            <a:r>
              <a:rPr lang="en-US" sz="1800" dirty="0" err="1">
                <a:latin typeface="Calibri Light"/>
                <a:ea typeface="Calibri Light"/>
                <a:cs typeface="Calibri Light"/>
              </a:rPr>
              <a:t>модель</a:t>
            </a:r>
            <a:r>
              <a:rPr lang="en-US" sz="1800" dirty="0">
                <a:latin typeface="Calibri Light"/>
                <a:ea typeface="Calibri Light"/>
                <a:cs typeface="Calibri Light"/>
              </a:rPr>
              <a:t> </a:t>
            </a:r>
            <a:r>
              <a:rPr lang="en-US" sz="1800" dirty="0" err="1">
                <a:latin typeface="Calibri Light"/>
                <a:ea typeface="Calibri Light"/>
                <a:cs typeface="Calibri Light"/>
              </a:rPr>
              <a:t>на</a:t>
            </a:r>
            <a:r>
              <a:rPr lang="en-US" sz="1800" dirty="0">
                <a:latin typeface="Calibri Light"/>
                <a:ea typeface="Calibri Light"/>
                <a:cs typeface="Calibri Light"/>
              </a:rPr>
              <a:t> </a:t>
            </a:r>
            <a:r>
              <a:rPr lang="en-US" sz="1800" dirty="0" err="1">
                <a:latin typeface="Calibri Light"/>
                <a:ea typeface="Calibri Light"/>
                <a:cs typeface="Calibri Light"/>
              </a:rPr>
              <a:t>загальний</a:t>
            </a:r>
            <a:r>
              <a:rPr lang="en-US" sz="1800" dirty="0">
                <a:latin typeface="Calibri Light"/>
                <a:ea typeface="Calibri Light"/>
                <a:cs typeface="Calibri Light"/>
              </a:rPr>
              <a:t> </a:t>
            </a:r>
            <a:r>
              <a:rPr lang="en-US" sz="1800" dirty="0" err="1">
                <a:latin typeface="Calibri Light"/>
                <a:ea typeface="Calibri Light"/>
                <a:cs typeface="Calibri Light"/>
              </a:rPr>
              <a:t>даних</a:t>
            </a:r>
            <a:r>
              <a:rPr lang="en-US" sz="1800" dirty="0">
                <a:latin typeface="Calibri Light"/>
                <a:ea typeface="Calibri Light"/>
                <a:cs typeface="Calibri Light"/>
              </a:rPr>
              <a:t> </a:t>
            </a:r>
            <a:r>
              <a:rPr lang="en-US" sz="1800" dirty="0" err="1">
                <a:latin typeface="Calibri Light"/>
                <a:ea typeface="Calibri Light"/>
                <a:cs typeface="Calibri Light"/>
              </a:rPr>
              <a:t>дотреновують</a:t>
            </a:r>
            <a:r>
              <a:rPr lang="en-US" sz="1800" dirty="0">
                <a:latin typeface="Calibri Light"/>
                <a:ea typeface="Calibri Light"/>
                <a:cs typeface="Calibri Light"/>
              </a:rPr>
              <a:t> </a:t>
            </a:r>
            <a:r>
              <a:rPr lang="en-US" sz="1800" dirty="0" err="1">
                <a:latin typeface="Calibri Light"/>
                <a:ea typeface="Calibri Light"/>
                <a:cs typeface="Calibri Light"/>
              </a:rPr>
              <a:t>на</a:t>
            </a:r>
            <a:r>
              <a:rPr lang="en-US" sz="1800" dirty="0">
                <a:latin typeface="Calibri Light"/>
                <a:ea typeface="Calibri Light"/>
                <a:cs typeface="Calibri Light"/>
              </a:rPr>
              <a:t> </a:t>
            </a:r>
            <a:r>
              <a:rPr lang="en-US" sz="1800" dirty="0" err="1">
                <a:latin typeface="Calibri Light"/>
                <a:ea typeface="Calibri Light"/>
                <a:cs typeface="Calibri Light"/>
              </a:rPr>
              <a:t>спеціальних</a:t>
            </a:r>
            <a:r>
              <a:rPr lang="en-US" sz="1800" dirty="0">
                <a:latin typeface="Calibri Light"/>
                <a:ea typeface="Calibri Light"/>
                <a:cs typeface="Calibri Light"/>
              </a:rPr>
              <a:t> </a:t>
            </a:r>
            <a:r>
              <a:rPr lang="en-US" sz="1800" dirty="0" err="1">
                <a:latin typeface="Calibri Light"/>
                <a:ea typeface="Calibri Light"/>
                <a:cs typeface="Calibri Light"/>
              </a:rPr>
              <a:t>даних</a:t>
            </a:r>
            <a:r>
              <a:rPr lang="en-US" sz="1800" dirty="0">
                <a:latin typeface="Calibri Light"/>
                <a:ea typeface="Calibri Light"/>
                <a:cs typeface="Calibri Light"/>
              </a:rPr>
              <a:t>.</a:t>
            </a:r>
            <a:endParaRPr lang="en-US" sz="1800" dirty="0">
              <a:ea typeface="Calibri Light"/>
            </a:endParaRPr>
          </a:p>
          <a:p>
            <a:r>
              <a:rPr lang="en-US" sz="1800" dirty="0">
                <a:latin typeface="Calibri Light"/>
                <a:ea typeface="Calibri Light"/>
                <a:cs typeface="Calibri Light"/>
              </a:rPr>
              <a:t>Copilot, </a:t>
            </a:r>
            <a:r>
              <a:rPr lang="en-US" sz="1800" dirty="0" err="1">
                <a:latin typeface="Calibri Light"/>
                <a:ea typeface="Calibri Light"/>
                <a:cs typeface="Calibri Light"/>
              </a:rPr>
              <a:t>CodeLlama</a:t>
            </a:r>
            <a:endParaRPr lang="en-US" sz="1800" dirty="0" err="1">
              <a:ea typeface="Calibri Light"/>
            </a:endParaRPr>
          </a:p>
          <a:p>
            <a:endParaRPr lang="en-US" sz="1800">
              <a:ea typeface="Calibri Light"/>
            </a:endParaRPr>
          </a:p>
          <a:p>
            <a:r>
              <a:rPr lang="en-US" sz="1800" dirty="0" err="1">
                <a:latin typeface="Calibri Light"/>
                <a:ea typeface="Calibri Light"/>
                <a:cs typeface="Calibri Light"/>
              </a:rPr>
              <a:t>Плюси</a:t>
            </a:r>
            <a:r>
              <a:rPr lang="en-US" sz="1800" dirty="0">
                <a:latin typeface="Calibri Light"/>
                <a:ea typeface="Calibri Light"/>
                <a:cs typeface="Calibri Light"/>
              </a:rPr>
              <a:t>:</a:t>
            </a:r>
            <a:endParaRPr lang="en-US" sz="1800" dirty="0">
              <a:ea typeface="Calibri Light"/>
            </a:endParaRPr>
          </a:p>
          <a:p>
            <a:r>
              <a:rPr lang="en-US" sz="1800" dirty="0">
                <a:latin typeface="Calibri Light"/>
                <a:ea typeface="Calibri Light"/>
                <a:cs typeface="Calibri Light"/>
              </a:rPr>
              <a:t>- </a:t>
            </a:r>
            <a:r>
              <a:rPr lang="en-US" sz="1800" dirty="0" err="1">
                <a:latin typeface="Calibri Light"/>
                <a:ea typeface="Calibri Light"/>
                <a:cs typeface="Calibri Light"/>
              </a:rPr>
              <a:t>набагато</a:t>
            </a:r>
            <a:r>
              <a:rPr lang="en-US" sz="1800" dirty="0">
                <a:latin typeface="Calibri Light"/>
                <a:ea typeface="Calibri Light"/>
                <a:cs typeface="Calibri Light"/>
              </a:rPr>
              <a:t> </a:t>
            </a:r>
            <a:r>
              <a:rPr lang="en-US" sz="1800" dirty="0" err="1">
                <a:latin typeface="Calibri Light"/>
                <a:ea typeface="Calibri Light"/>
                <a:cs typeface="Calibri Light"/>
              </a:rPr>
              <a:t>дешевше</a:t>
            </a:r>
            <a:r>
              <a:rPr lang="en-US" sz="1800" dirty="0">
                <a:latin typeface="Calibri Light"/>
                <a:ea typeface="Calibri Light"/>
                <a:cs typeface="Calibri Light"/>
              </a:rPr>
              <a:t> </a:t>
            </a:r>
            <a:r>
              <a:rPr lang="en-US" sz="1800" dirty="0" err="1">
                <a:latin typeface="Calibri Light"/>
                <a:ea typeface="Calibri Light"/>
                <a:cs typeface="Calibri Light"/>
              </a:rPr>
              <a:t>донавчити</a:t>
            </a:r>
            <a:r>
              <a:rPr lang="en-US" sz="1800" dirty="0">
                <a:latin typeface="Calibri Light"/>
                <a:ea typeface="Calibri Light"/>
                <a:cs typeface="Calibri Light"/>
              </a:rPr>
              <a:t>, </a:t>
            </a:r>
            <a:r>
              <a:rPr lang="en-US" sz="1800" dirty="0" err="1">
                <a:latin typeface="Calibri Light"/>
                <a:ea typeface="Calibri Light"/>
                <a:cs typeface="Calibri Light"/>
              </a:rPr>
              <a:t>чим</a:t>
            </a:r>
            <a:r>
              <a:rPr lang="en-US" sz="1800" dirty="0">
                <a:latin typeface="Calibri Light"/>
                <a:ea typeface="Calibri Light"/>
                <a:cs typeface="Calibri Light"/>
              </a:rPr>
              <a:t> </a:t>
            </a:r>
            <a:r>
              <a:rPr lang="en-US" sz="1800" dirty="0" err="1">
                <a:latin typeface="Calibri Light"/>
                <a:ea typeface="Calibri Light"/>
                <a:cs typeface="Calibri Light"/>
              </a:rPr>
              <a:t>навчити</a:t>
            </a:r>
            <a:r>
              <a:rPr lang="en-US" sz="1800" dirty="0">
                <a:latin typeface="Calibri Light"/>
                <a:ea typeface="Calibri Light"/>
                <a:cs typeface="Calibri Light"/>
              </a:rPr>
              <a:t> з </a:t>
            </a:r>
            <a:r>
              <a:rPr lang="en-US" sz="1800" dirty="0" err="1">
                <a:latin typeface="Calibri Light"/>
                <a:ea typeface="Calibri Light"/>
                <a:cs typeface="Calibri Light"/>
              </a:rPr>
              <a:t>нуля</a:t>
            </a:r>
            <a:endParaRPr lang="en-US" sz="1800" dirty="0" err="1">
              <a:ea typeface="Calibri Light"/>
            </a:endParaRPr>
          </a:p>
          <a:p>
            <a:r>
              <a:rPr lang="en-US" sz="1800" dirty="0">
                <a:latin typeface="Calibri Light"/>
                <a:ea typeface="Calibri Light"/>
                <a:cs typeface="Calibri Light"/>
              </a:rPr>
              <a:t>- </a:t>
            </a:r>
            <a:r>
              <a:rPr lang="en-US" sz="1800" dirty="0" err="1">
                <a:latin typeface="Calibri Light"/>
                <a:ea typeface="Calibri Light"/>
                <a:cs typeface="Calibri Light"/>
              </a:rPr>
              <a:t>модель</a:t>
            </a:r>
            <a:r>
              <a:rPr lang="en-US" sz="1800" dirty="0">
                <a:latin typeface="Calibri Light"/>
                <a:ea typeface="Calibri Light"/>
                <a:cs typeface="Calibri Light"/>
              </a:rPr>
              <a:t> </a:t>
            </a:r>
            <a:r>
              <a:rPr lang="en-US" sz="1800" dirty="0" err="1">
                <a:latin typeface="Calibri Light"/>
                <a:ea typeface="Calibri Light"/>
                <a:cs typeface="Calibri Light"/>
              </a:rPr>
              <a:t>стає</a:t>
            </a:r>
            <a:r>
              <a:rPr lang="en-US" sz="1800" dirty="0">
                <a:latin typeface="Calibri Light"/>
                <a:ea typeface="Calibri Light"/>
                <a:cs typeface="Calibri Light"/>
              </a:rPr>
              <a:t> </a:t>
            </a:r>
            <a:r>
              <a:rPr lang="en-US" sz="1800" dirty="0" err="1">
                <a:latin typeface="Calibri Light"/>
                <a:ea typeface="Calibri Light"/>
                <a:cs typeface="Calibri Light"/>
              </a:rPr>
              <a:t>експертом</a:t>
            </a:r>
            <a:r>
              <a:rPr lang="en-US" sz="1800" dirty="0">
                <a:latin typeface="Calibri Light"/>
                <a:ea typeface="Calibri Light"/>
                <a:cs typeface="Calibri Light"/>
              </a:rPr>
              <a:t> у </a:t>
            </a:r>
            <a:r>
              <a:rPr lang="en-US" sz="1800" dirty="0" err="1">
                <a:latin typeface="Calibri Light"/>
                <a:ea typeface="Calibri Light"/>
                <a:cs typeface="Calibri Light"/>
              </a:rPr>
              <a:t>певній</a:t>
            </a:r>
            <a:r>
              <a:rPr lang="en-US" sz="1800" dirty="0">
                <a:latin typeface="Calibri Light"/>
                <a:ea typeface="Calibri Light"/>
                <a:cs typeface="Calibri Light"/>
              </a:rPr>
              <a:t> </a:t>
            </a:r>
            <a:r>
              <a:rPr lang="en-US" sz="1800" dirty="0" err="1">
                <a:latin typeface="Calibri Light"/>
                <a:ea typeface="Calibri Light"/>
                <a:cs typeface="Calibri Light"/>
              </a:rPr>
              <a:t>галузі</a:t>
            </a:r>
            <a:endParaRPr lang="en-US" sz="1800" dirty="0" err="1">
              <a:ea typeface="Calibri Light"/>
            </a:endParaRPr>
          </a:p>
          <a:p>
            <a:endParaRPr lang="en-US" sz="1800">
              <a:ea typeface="Calibri Light"/>
            </a:endParaRPr>
          </a:p>
          <a:p>
            <a:r>
              <a:rPr lang="en-US" sz="1800" dirty="0" err="1">
                <a:latin typeface="Calibri Light"/>
                <a:ea typeface="Calibri Light"/>
                <a:cs typeface="Calibri Light"/>
              </a:rPr>
              <a:t>Мінуси</a:t>
            </a:r>
            <a:r>
              <a:rPr lang="en-US" sz="1800" dirty="0">
                <a:latin typeface="Calibri Light"/>
                <a:ea typeface="Calibri Light"/>
                <a:cs typeface="Calibri Light"/>
              </a:rPr>
              <a:t>:</a:t>
            </a:r>
            <a:endParaRPr lang="en-US" sz="1800" dirty="0">
              <a:ea typeface="Calibri Light"/>
            </a:endParaRPr>
          </a:p>
          <a:p>
            <a:r>
              <a:rPr lang="en-US" sz="1800" dirty="0">
                <a:latin typeface="Calibri Light"/>
                <a:ea typeface="Calibri Light"/>
                <a:cs typeface="Calibri Light"/>
              </a:rPr>
              <a:t>- </a:t>
            </a:r>
            <a:r>
              <a:rPr lang="en-US" sz="1800" dirty="0" err="1">
                <a:latin typeface="Calibri Light"/>
                <a:ea typeface="Calibri Light"/>
                <a:cs typeface="Calibri Light"/>
              </a:rPr>
              <a:t>навіть</a:t>
            </a:r>
            <a:r>
              <a:rPr lang="en-US" sz="1800" dirty="0">
                <a:latin typeface="Calibri Light"/>
                <a:ea typeface="Calibri Light"/>
                <a:cs typeface="Calibri Light"/>
              </a:rPr>
              <a:t> </a:t>
            </a:r>
            <a:r>
              <a:rPr lang="en-US" sz="1800" dirty="0" err="1">
                <a:latin typeface="Calibri Light"/>
                <a:ea typeface="Calibri Light"/>
                <a:cs typeface="Calibri Light"/>
              </a:rPr>
              <a:t>невеликі</a:t>
            </a:r>
            <a:r>
              <a:rPr lang="en-US" sz="1800" dirty="0">
                <a:latin typeface="Calibri Light"/>
                <a:ea typeface="Calibri Light"/>
                <a:cs typeface="Calibri Light"/>
              </a:rPr>
              <a:t> </a:t>
            </a:r>
            <a:r>
              <a:rPr lang="en-US" sz="1800" dirty="0" err="1">
                <a:latin typeface="Calibri Light"/>
                <a:ea typeface="Calibri Light"/>
                <a:cs typeface="Calibri Light"/>
              </a:rPr>
              <a:t>модел</a:t>
            </a:r>
            <a:r>
              <a:rPr lang="en-US" sz="1800" dirty="0">
                <a:latin typeface="Calibri Light"/>
                <a:ea typeface="Calibri Light"/>
                <a:cs typeface="Calibri Light"/>
              </a:rPr>
              <a:t> (10-20 </a:t>
            </a:r>
            <a:r>
              <a:rPr lang="en-US" sz="1800" dirty="0" err="1">
                <a:latin typeface="Calibri Light"/>
                <a:ea typeface="Calibri Light"/>
                <a:cs typeface="Calibri Light"/>
              </a:rPr>
              <a:t>млрд</a:t>
            </a:r>
            <a:r>
              <a:rPr lang="en-US" sz="1800" dirty="0">
                <a:latin typeface="Calibri Light"/>
                <a:ea typeface="Calibri Light"/>
                <a:cs typeface="Calibri Light"/>
              </a:rPr>
              <a:t> </a:t>
            </a:r>
            <a:r>
              <a:rPr lang="en-US" sz="1800" dirty="0" err="1">
                <a:latin typeface="Calibri Light"/>
                <a:ea typeface="Calibri Light"/>
                <a:cs typeface="Calibri Light"/>
              </a:rPr>
              <a:t>параметрів</a:t>
            </a:r>
            <a:r>
              <a:rPr lang="en-US" sz="1800" dirty="0">
                <a:latin typeface="Calibri Light"/>
                <a:ea typeface="Calibri Light"/>
                <a:cs typeface="Calibri Light"/>
              </a:rPr>
              <a:t>) </a:t>
            </a:r>
            <a:r>
              <a:rPr lang="en-US" sz="1800" dirty="0" err="1">
                <a:latin typeface="Calibri Light"/>
                <a:ea typeface="Calibri Light"/>
                <a:cs typeface="Calibri Light"/>
              </a:rPr>
              <a:t>потребують</a:t>
            </a:r>
            <a:r>
              <a:rPr lang="en-US" sz="1800" dirty="0">
                <a:latin typeface="Calibri Light"/>
                <a:ea typeface="Calibri Light"/>
                <a:cs typeface="Calibri Light"/>
              </a:rPr>
              <a:t> </a:t>
            </a:r>
            <a:r>
              <a:rPr lang="en-US" sz="1800" dirty="0" err="1">
                <a:latin typeface="Calibri Light"/>
                <a:ea typeface="Calibri Light"/>
                <a:cs typeface="Calibri Light"/>
              </a:rPr>
              <a:t>значних</a:t>
            </a:r>
            <a:r>
              <a:rPr lang="en-US" sz="1800" dirty="0">
                <a:latin typeface="Calibri Light"/>
                <a:ea typeface="Calibri Light"/>
                <a:cs typeface="Calibri Light"/>
              </a:rPr>
              <a:t> </a:t>
            </a:r>
            <a:r>
              <a:rPr lang="en-US" sz="1800" dirty="0" err="1">
                <a:latin typeface="Calibri Light"/>
                <a:ea typeface="Calibri Light"/>
                <a:cs typeface="Calibri Light"/>
              </a:rPr>
              <a:t>ресурсів</a:t>
            </a:r>
            <a:r>
              <a:rPr lang="en-US" sz="1800" dirty="0">
                <a:latin typeface="Calibri Light"/>
                <a:ea typeface="Calibri Light"/>
                <a:cs typeface="Calibri Light"/>
              </a:rPr>
              <a:t> </a:t>
            </a:r>
            <a:r>
              <a:rPr lang="en-US" sz="1800" dirty="0" err="1">
                <a:latin typeface="Calibri Light"/>
                <a:ea typeface="Calibri Light"/>
                <a:cs typeface="Calibri Light"/>
              </a:rPr>
              <a:t>для</a:t>
            </a:r>
            <a:r>
              <a:rPr lang="en-US" sz="1800" dirty="0">
                <a:latin typeface="Calibri Light"/>
                <a:ea typeface="Calibri Light"/>
                <a:cs typeface="Calibri Light"/>
              </a:rPr>
              <a:t> </a:t>
            </a:r>
            <a:r>
              <a:rPr lang="en-US" sz="1800" dirty="0" err="1">
                <a:latin typeface="Calibri Light"/>
                <a:ea typeface="Calibri Light"/>
                <a:cs typeface="Calibri Light"/>
              </a:rPr>
              <a:t>навчання</a:t>
            </a:r>
            <a:endParaRPr lang="en-US" sz="1800" dirty="0" err="1">
              <a:ea typeface="Calibri Light"/>
            </a:endParaRPr>
          </a:p>
          <a:p>
            <a:r>
              <a:rPr lang="en-US" sz="1800" dirty="0">
                <a:latin typeface="Calibri Light"/>
                <a:ea typeface="Calibri Light"/>
                <a:cs typeface="Calibri Light"/>
              </a:rPr>
              <a:t>- </a:t>
            </a:r>
            <a:r>
              <a:rPr lang="en-US" sz="1800" dirty="0" err="1">
                <a:latin typeface="Calibri Light"/>
                <a:ea typeface="Calibri Light"/>
                <a:cs typeface="Calibri Light"/>
              </a:rPr>
              <a:t>модель</a:t>
            </a:r>
            <a:r>
              <a:rPr lang="en-US" sz="1800" dirty="0">
                <a:latin typeface="Calibri Light"/>
                <a:ea typeface="Calibri Light"/>
                <a:cs typeface="Calibri Light"/>
              </a:rPr>
              <a:t> </a:t>
            </a:r>
            <a:r>
              <a:rPr lang="en-US" sz="1800" dirty="0" err="1">
                <a:latin typeface="Calibri Light"/>
                <a:ea typeface="Calibri Light"/>
                <a:cs typeface="Calibri Light"/>
              </a:rPr>
              <a:t>може</a:t>
            </a:r>
            <a:r>
              <a:rPr lang="en-US" sz="1800" dirty="0">
                <a:latin typeface="Calibri Light"/>
                <a:ea typeface="Calibri Light"/>
                <a:cs typeface="Calibri Light"/>
              </a:rPr>
              <a:t> </a:t>
            </a:r>
            <a:r>
              <a:rPr lang="en-US" sz="1800" dirty="0" err="1">
                <a:latin typeface="Calibri Light"/>
                <a:ea typeface="Calibri Light"/>
                <a:cs typeface="Calibri Light"/>
              </a:rPr>
              <a:t>призабути</a:t>
            </a:r>
            <a:r>
              <a:rPr lang="en-US" sz="1800" dirty="0">
                <a:latin typeface="Calibri Light"/>
                <a:ea typeface="Calibri Light"/>
                <a:cs typeface="Calibri Light"/>
              </a:rPr>
              <a:t> і </a:t>
            </a:r>
            <a:r>
              <a:rPr lang="en-US" sz="1800" dirty="0" err="1">
                <a:latin typeface="Calibri Light"/>
                <a:ea typeface="Calibri Light"/>
                <a:cs typeface="Calibri Light"/>
              </a:rPr>
              <a:t>давати</a:t>
            </a:r>
            <a:r>
              <a:rPr lang="en-US" sz="1800" dirty="0">
                <a:latin typeface="Calibri Light"/>
                <a:ea typeface="Calibri Light"/>
                <a:cs typeface="Calibri Light"/>
              </a:rPr>
              <a:t> </a:t>
            </a:r>
            <a:r>
              <a:rPr lang="en-US" sz="1800" dirty="0" err="1">
                <a:latin typeface="Calibri Light"/>
                <a:ea typeface="Calibri Light"/>
                <a:cs typeface="Calibri Light"/>
              </a:rPr>
              <a:t>гірші</a:t>
            </a:r>
            <a:r>
              <a:rPr lang="en-US" sz="1800" dirty="0">
                <a:latin typeface="Calibri Light"/>
                <a:ea typeface="Calibri Light"/>
                <a:cs typeface="Calibri Light"/>
              </a:rPr>
              <a:t> </a:t>
            </a:r>
            <a:r>
              <a:rPr lang="en-US" sz="1800" dirty="0" err="1">
                <a:latin typeface="Calibri Light"/>
                <a:ea typeface="Calibri Light"/>
                <a:cs typeface="Calibri Light"/>
              </a:rPr>
              <a:t>показники</a:t>
            </a:r>
            <a:r>
              <a:rPr lang="en-US" sz="1800" dirty="0">
                <a:latin typeface="Calibri Light"/>
                <a:ea typeface="Calibri Light"/>
                <a:cs typeface="Calibri Light"/>
              </a:rPr>
              <a:t> у </a:t>
            </a:r>
            <a:r>
              <a:rPr lang="en-US" sz="1800" dirty="0" err="1">
                <a:latin typeface="Calibri Light"/>
                <a:ea typeface="Calibri Light"/>
                <a:cs typeface="Calibri Light"/>
              </a:rPr>
              <a:t>неекспертних</a:t>
            </a:r>
            <a:r>
              <a:rPr lang="en-US" sz="1800" dirty="0">
                <a:latin typeface="Calibri Light"/>
                <a:ea typeface="Calibri Light"/>
                <a:cs typeface="Calibri Light"/>
              </a:rPr>
              <a:t> </a:t>
            </a:r>
            <a:r>
              <a:rPr lang="en-US" sz="1800" dirty="0" err="1">
                <a:latin typeface="Calibri Light"/>
                <a:ea typeface="Calibri Light"/>
                <a:cs typeface="Calibri Light"/>
              </a:rPr>
              <a:t>галузях</a:t>
            </a:r>
            <a:r>
              <a:rPr lang="en-US" sz="1800" dirty="0">
                <a:latin typeface="Calibri Light"/>
                <a:ea typeface="Calibri Light"/>
                <a:cs typeface="Calibri Light"/>
              </a:rPr>
              <a:t>, </a:t>
            </a:r>
            <a:r>
              <a:rPr lang="en-US" sz="1800" dirty="0" err="1">
                <a:latin typeface="Calibri Light"/>
                <a:ea typeface="Calibri Light"/>
                <a:cs typeface="Calibri Light"/>
              </a:rPr>
              <a:t>ніж</a:t>
            </a:r>
            <a:r>
              <a:rPr lang="en-US" sz="1800" dirty="0">
                <a:latin typeface="Calibri Light"/>
                <a:ea typeface="Calibri Light"/>
                <a:cs typeface="Calibri Light"/>
              </a:rPr>
              <a:t> </a:t>
            </a:r>
            <a:r>
              <a:rPr lang="en-US" sz="1800" dirty="0" err="1">
                <a:latin typeface="Calibri Light"/>
                <a:ea typeface="Calibri Light"/>
                <a:cs typeface="Calibri Light"/>
              </a:rPr>
              <a:t>початкова</a:t>
            </a:r>
            <a:r>
              <a:rPr lang="en-US" sz="1800" dirty="0">
                <a:latin typeface="Calibri Light"/>
                <a:ea typeface="Calibri Light"/>
                <a:cs typeface="Calibri Light"/>
              </a:rPr>
              <a:t> </a:t>
            </a:r>
            <a:r>
              <a:rPr lang="en-US" sz="1800" dirty="0" err="1">
                <a:latin typeface="Calibri Light"/>
                <a:ea typeface="Calibri Light"/>
                <a:cs typeface="Calibri Light"/>
              </a:rPr>
              <a:t>загальна</a:t>
            </a:r>
            <a:r>
              <a:rPr lang="en-US" sz="1800" dirty="0">
                <a:latin typeface="Calibri Light"/>
                <a:ea typeface="Calibri Light"/>
                <a:cs typeface="Calibri Light"/>
              </a:rPr>
              <a:t> </a:t>
            </a:r>
            <a:r>
              <a:rPr lang="en-US" sz="1800" dirty="0" err="1">
                <a:latin typeface="Calibri Light"/>
                <a:ea typeface="Calibri Light"/>
                <a:cs typeface="Calibri Light"/>
              </a:rPr>
              <a:t>модель</a:t>
            </a:r>
            <a:endParaRPr lang="en-US" sz="1800" dirty="0" err="1">
              <a:ea typeface="Calibri Light"/>
            </a:endParaRPr>
          </a:p>
          <a:p>
            <a:endParaRPr lang="en-US" sz="1800">
              <a:ea typeface="Calibri Light"/>
            </a:endParaRPr>
          </a:p>
          <a:p>
            <a:endParaRPr lang="en-US" sz="1800">
              <a:ea typeface="Calibri Light"/>
            </a:endParaRPr>
          </a:p>
          <a:p>
            <a:endParaRPr lang="en-US" sz="1800">
              <a:ea typeface="Calibri Light"/>
            </a:endParaRPr>
          </a:p>
          <a:p>
            <a:endParaRPr lang="en-US" sz="1800">
              <a:ea typeface="Calibri Light"/>
            </a:endParaRPr>
          </a:p>
          <a:p>
            <a:endParaRPr lang="en-US" sz="1800">
              <a:ea typeface="Calibri Light"/>
            </a:endParaRPr>
          </a:p>
          <a:p>
            <a:endParaRPr lang="en-US" sz="1800">
              <a:ea typeface="Calibri Light"/>
            </a:endParaRPr>
          </a:p>
          <a:p>
            <a:endParaRPr lang="en-US" sz="1800">
              <a:ea typeface="Calibri Light"/>
            </a:endParaRPr>
          </a:p>
        </p:txBody>
      </p:sp>
      <p:sp>
        <p:nvSpPr>
          <p:cNvPr id="13" name="Title 12">
            <a:extLst>
              <a:ext uri="{FF2B5EF4-FFF2-40B4-BE49-F238E27FC236}">
                <a16:creationId xmlns:a16="http://schemas.microsoft.com/office/drawing/2014/main" id="{6D9C141E-9981-FC12-FF6A-B512770AE680}"/>
              </a:ext>
            </a:extLst>
          </p:cNvPr>
          <p:cNvSpPr>
            <a:spLocks noGrp="1"/>
          </p:cNvSpPr>
          <p:nvPr>
            <p:ph type="title"/>
          </p:nvPr>
        </p:nvSpPr>
        <p:spPr>
          <a:xfrm>
            <a:off x="633632" y="722843"/>
            <a:ext cx="10942638" cy="338554"/>
          </a:xfrm>
        </p:spPr>
        <p:txBody>
          <a:bodyPr lIns="0" tIns="0" rIns="0" bIns="0" anchor="t">
            <a:noAutofit/>
          </a:bodyPr>
          <a:lstStyle/>
          <a:p>
            <a:r>
              <a:rPr lang="en-US" err="1">
                <a:ea typeface="Calibri"/>
                <a:cs typeface="Calibri"/>
              </a:rPr>
              <a:t>Тренування</a:t>
            </a:r>
            <a:r>
              <a:rPr lang="en-US">
                <a:ea typeface="Calibri"/>
                <a:cs typeface="Calibri"/>
              </a:rPr>
              <a:t> </a:t>
            </a:r>
            <a:r>
              <a:rPr lang="en-US" err="1">
                <a:ea typeface="Calibri"/>
                <a:cs typeface="Calibri"/>
              </a:rPr>
              <a:t>локальної</a:t>
            </a:r>
            <a:r>
              <a:rPr lang="en-US">
                <a:ea typeface="Calibri"/>
                <a:cs typeface="Calibri"/>
              </a:rPr>
              <a:t> мовної моделі</a:t>
            </a:r>
            <a:endParaRPr lang="en-US"/>
          </a:p>
        </p:txBody>
      </p:sp>
    </p:spTree>
    <p:extLst>
      <p:ext uri="{BB962C8B-B14F-4D97-AF65-F5344CB8AC3E}">
        <p14:creationId xmlns:p14="http://schemas.microsoft.com/office/powerpoint/2010/main" val="2215042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D7FAE-DD9C-335E-41D4-6C5FB6003BB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D17E4BD-6C40-358D-6FB3-12D6120BD861}"/>
              </a:ext>
            </a:extLst>
          </p:cNvPr>
          <p:cNvSpPr>
            <a:spLocks noGrp="1"/>
          </p:cNvSpPr>
          <p:nvPr>
            <p:ph type="body" sz="quarter" idx="26"/>
          </p:nvPr>
        </p:nvSpPr>
        <p:spPr/>
        <p:txBody>
          <a:bodyPr vert="horz" lIns="0" tIns="0" rIns="0" bIns="0" rtlCol="0" anchor="t">
            <a:normAutofit/>
          </a:bodyPr>
          <a:lstStyle/>
          <a:p>
            <a:r>
              <a:rPr lang="en-US" b="0" u="sng">
                <a:latin typeface="Source Sans Pro"/>
                <a:ea typeface="Source Sans Pro"/>
                <a:cs typeface="Calibri"/>
                <a:hlinkClick r:id="rId3">
                  <a:extLst>
                    <a:ext uri="{A12FA001-AC4F-418D-AE19-62706E023703}">
                      <ahyp:hlinkClr xmlns:ahyp="http://schemas.microsoft.com/office/drawing/2018/hyperlinkcolor" val="tx"/>
                    </a:ext>
                  </a:extLst>
                </a:hlinkClick>
              </a:rPr>
              <a:t>LoRA (Low-Rank Adaptation of Large Language Models)</a:t>
            </a:r>
            <a:r>
              <a:rPr lang="en-US" b="0">
                <a:latin typeface="Source Sans Pro"/>
                <a:ea typeface="Source Sans Pro"/>
                <a:cs typeface="Calibri"/>
              </a:rPr>
              <a:t> </a:t>
            </a:r>
            <a:endParaRPr lang="en-US"/>
          </a:p>
          <a:p>
            <a:endParaRPr lang="en-US"/>
          </a:p>
        </p:txBody>
      </p:sp>
      <p:sp>
        <p:nvSpPr>
          <p:cNvPr id="13" name="Title 12">
            <a:extLst>
              <a:ext uri="{FF2B5EF4-FFF2-40B4-BE49-F238E27FC236}">
                <a16:creationId xmlns:a16="http://schemas.microsoft.com/office/drawing/2014/main" id="{3065C6A9-1F57-E650-B6B6-429FCFBC384D}"/>
              </a:ext>
            </a:extLst>
          </p:cNvPr>
          <p:cNvSpPr>
            <a:spLocks noGrp="1"/>
          </p:cNvSpPr>
          <p:nvPr>
            <p:ph type="title"/>
          </p:nvPr>
        </p:nvSpPr>
        <p:spPr>
          <a:xfrm>
            <a:off x="633632" y="722843"/>
            <a:ext cx="10942638" cy="338554"/>
          </a:xfrm>
        </p:spPr>
        <p:txBody>
          <a:bodyPr lIns="0" tIns="0" rIns="0" bIns="0" anchor="t">
            <a:noAutofit/>
          </a:bodyPr>
          <a:lstStyle/>
          <a:p>
            <a:r>
              <a:rPr lang="en-US" err="1">
                <a:ea typeface="Calibri"/>
                <a:cs typeface="Calibri"/>
              </a:rPr>
              <a:t>Тренування</a:t>
            </a:r>
            <a:r>
              <a:rPr lang="en-US">
                <a:ea typeface="Calibri"/>
                <a:cs typeface="Calibri"/>
              </a:rPr>
              <a:t> </a:t>
            </a:r>
            <a:r>
              <a:rPr lang="en-US" err="1">
                <a:ea typeface="Calibri"/>
                <a:cs typeface="Calibri"/>
              </a:rPr>
              <a:t>локальної</a:t>
            </a:r>
            <a:r>
              <a:rPr lang="en-US">
                <a:ea typeface="Calibri"/>
                <a:cs typeface="Calibri"/>
              </a:rPr>
              <a:t> мовної моделі</a:t>
            </a:r>
            <a:endParaRPr lang="en-US"/>
          </a:p>
        </p:txBody>
      </p:sp>
      <p:pic>
        <p:nvPicPr>
          <p:cNvPr id="2" name="Picture 1" descr="A painting of a person holding a sign&#10;&#10;AI-generated content may be incorrect.">
            <a:extLst>
              <a:ext uri="{FF2B5EF4-FFF2-40B4-BE49-F238E27FC236}">
                <a16:creationId xmlns:a16="http://schemas.microsoft.com/office/drawing/2014/main" id="{65C5091A-08A3-5906-B3E1-EFE2218A5CEA}"/>
              </a:ext>
            </a:extLst>
          </p:cNvPr>
          <p:cNvPicPr>
            <a:picLocks noChangeAspect="1"/>
          </p:cNvPicPr>
          <p:nvPr/>
        </p:nvPicPr>
        <p:blipFill>
          <a:blip r:embed="rId4"/>
          <a:stretch>
            <a:fillRect/>
          </a:stretch>
        </p:blipFill>
        <p:spPr>
          <a:xfrm>
            <a:off x="7084541" y="1590932"/>
            <a:ext cx="4587446" cy="4613190"/>
          </a:xfrm>
          <a:prstGeom prst="rect">
            <a:avLst/>
          </a:prstGeom>
        </p:spPr>
      </p:pic>
      <p:sp>
        <p:nvSpPr>
          <p:cNvPr id="4" name="Text Placeholder 3">
            <a:extLst>
              <a:ext uri="{FF2B5EF4-FFF2-40B4-BE49-F238E27FC236}">
                <a16:creationId xmlns:a16="http://schemas.microsoft.com/office/drawing/2014/main" id="{EA9F7C36-0716-AC56-927B-27FBB0B816A1}"/>
              </a:ext>
            </a:extLst>
          </p:cNvPr>
          <p:cNvSpPr>
            <a:spLocks noGrp="1"/>
          </p:cNvSpPr>
          <p:nvPr>
            <p:ph type="body" sz="quarter" idx="27"/>
          </p:nvPr>
        </p:nvSpPr>
        <p:spPr>
          <a:xfrm>
            <a:off x="633632" y="2226729"/>
            <a:ext cx="6123803" cy="3948065"/>
          </a:xfrm>
        </p:spPr>
        <p:txBody>
          <a:bodyPr vert="horz" lIns="0" tIns="0" rIns="0" bIns="0" rtlCol="0" anchor="t">
            <a:normAutofit/>
          </a:bodyPr>
          <a:lstStyle/>
          <a:p>
            <a:r>
              <a:rPr lang="en-US" sz="1800" err="1">
                <a:latin typeface="Calibri Light"/>
                <a:ea typeface="Calibri"/>
                <a:cs typeface="Calibri Light"/>
              </a:rPr>
              <a:t>Метод</a:t>
            </a:r>
            <a:r>
              <a:rPr lang="en-US" sz="1800">
                <a:latin typeface="Calibri Light"/>
                <a:ea typeface="Calibri"/>
                <a:cs typeface="Calibri Light"/>
              </a:rPr>
              <a:t>, </a:t>
            </a:r>
            <a:r>
              <a:rPr lang="en-US" sz="1800" err="1">
                <a:latin typeface="Calibri Light"/>
                <a:ea typeface="Calibri"/>
                <a:cs typeface="Calibri Light"/>
              </a:rPr>
              <a:t>який</a:t>
            </a:r>
            <a:r>
              <a:rPr lang="en-US" sz="1800">
                <a:latin typeface="Calibri Light"/>
                <a:ea typeface="Calibri"/>
                <a:cs typeface="Calibri Light"/>
              </a:rPr>
              <a:t> </a:t>
            </a:r>
            <a:r>
              <a:rPr lang="en-US" sz="1800" err="1">
                <a:latin typeface="Calibri Light"/>
                <a:ea typeface="Calibri"/>
                <a:cs typeface="Calibri Light"/>
              </a:rPr>
              <a:t>дозволяє</a:t>
            </a:r>
            <a:r>
              <a:rPr lang="en-US" sz="1800">
                <a:latin typeface="Calibri Light"/>
                <a:ea typeface="Calibri"/>
                <a:cs typeface="Calibri Light"/>
              </a:rPr>
              <a:t> </a:t>
            </a:r>
            <a:r>
              <a:rPr lang="en-US" sz="1800" err="1">
                <a:latin typeface="Calibri Light"/>
                <a:ea typeface="Calibri"/>
                <a:cs typeface="Calibri Light"/>
              </a:rPr>
              <a:t>не</a:t>
            </a:r>
            <a:r>
              <a:rPr lang="en-US" sz="1800">
                <a:latin typeface="Calibri Light"/>
                <a:ea typeface="Calibri"/>
                <a:cs typeface="Calibri Light"/>
              </a:rPr>
              <a:t> </a:t>
            </a:r>
            <a:r>
              <a:rPr lang="en-US" sz="1800" err="1">
                <a:latin typeface="Calibri Light"/>
                <a:ea typeface="Calibri"/>
                <a:cs typeface="Calibri Light"/>
              </a:rPr>
              <a:t>перетреновувати</a:t>
            </a:r>
            <a:r>
              <a:rPr lang="en-US" sz="1800">
                <a:latin typeface="Calibri Light"/>
                <a:ea typeface="Calibri"/>
                <a:cs typeface="Calibri Light"/>
              </a:rPr>
              <a:t> </a:t>
            </a:r>
            <a:r>
              <a:rPr lang="en-US" sz="1800" err="1">
                <a:latin typeface="Calibri Light"/>
                <a:ea typeface="Calibri"/>
                <a:cs typeface="Calibri Light"/>
              </a:rPr>
              <a:t>всю</a:t>
            </a:r>
            <a:r>
              <a:rPr lang="en-US" sz="1800">
                <a:latin typeface="Calibri Light"/>
                <a:ea typeface="Calibri"/>
                <a:cs typeface="Calibri Light"/>
              </a:rPr>
              <a:t> </a:t>
            </a:r>
            <a:r>
              <a:rPr lang="en-US" sz="1800" err="1">
                <a:latin typeface="Calibri Light"/>
                <a:ea typeface="Calibri"/>
                <a:cs typeface="Calibri Light"/>
              </a:rPr>
              <a:t>мовну</a:t>
            </a:r>
            <a:r>
              <a:rPr lang="en-US" sz="1800">
                <a:latin typeface="Calibri Light"/>
                <a:ea typeface="Calibri"/>
                <a:cs typeface="Calibri Light"/>
              </a:rPr>
              <a:t> </a:t>
            </a:r>
            <a:r>
              <a:rPr lang="en-US" sz="1800" err="1">
                <a:latin typeface="Calibri Light"/>
                <a:ea typeface="Calibri"/>
                <a:cs typeface="Calibri Light"/>
              </a:rPr>
              <a:t>модель</a:t>
            </a:r>
            <a:r>
              <a:rPr lang="en-US" sz="1800">
                <a:latin typeface="Calibri Light"/>
                <a:ea typeface="Calibri"/>
                <a:cs typeface="Calibri Light"/>
              </a:rPr>
              <a:t>, а </a:t>
            </a:r>
            <a:r>
              <a:rPr lang="en-US" sz="1800" err="1">
                <a:latin typeface="Calibri Light"/>
                <a:ea typeface="Calibri"/>
                <a:cs typeface="Calibri Light"/>
              </a:rPr>
              <a:t>створити</a:t>
            </a:r>
            <a:r>
              <a:rPr lang="en-US" sz="1800">
                <a:latin typeface="Calibri Light"/>
                <a:ea typeface="Calibri"/>
                <a:cs typeface="Calibri Light"/>
              </a:rPr>
              <a:t> </a:t>
            </a:r>
            <a:r>
              <a:rPr lang="en-US" sz="1800" err="1">
                <a:latin typeface="Calibri Light"/>
                <a:ea typeface="Calibri"/>
                <a:cs typeface="Calibri Light"/>
              </a:rPr>
              <a:t>невеликий</a:t>
            </a:r>
            <a:r>
              <a:rPr lang="en-US" sz="1800">
                <a:latin typeface="Calibri Light"/>
                <a:ea typeface="Calibri"/>
                <a:cs typeface="Calibri Light"/>
              </a:rPr>
              <a:t> </a:t>
            </a:r>
            <a:r>
              <a:rPr lang="en-US" sz="1800" err="1">
                <a:latin typeface="Calibri Light"/>
                <a:ea typeface="Calibri"/>
                <a:cs typeface="Calibri Light"/>
              </a:rPr>
              <a:t>адаптер</a:t>
            </a:r>
            <a:r>
              <a:rPr lang="en-US" sz="1800">
                <a:latin typeface="Calibri Light"/>
                <a:ea typeface="Calibri"/>
                <a:cs typeface="Calibri Light"/>
              </a:rPr>
              <a:t> </a:t>
            </a:r>
            <a:r>
              <a:rPr lang="en-US" sz="1800" err="1">
                <a:latin typeface="Calibri Light"/>
                <a:ea typeface="Calibri"/>
                <a:cs typeface="Calibri Light"/>
              </a:rPr>
              <a:t>на</a:t>
            </a:r>
            <a:r>
              <a:rPr lang="en-US" sz="1800">
                <a:latin typeface="Calibri Light"/>
                <a:ea typeface="Calibri"/>
                <a:cs typeface="Calibri Light"/>
              </a:rPr>
              <a:t> </a:t>
            </a:r>
            <a:r>
              <a:rPr lang="en-US" sz="1800" err="1">
                <a:latin typeface="Calibri Light"/>
                <a:ea typeface="Calibri"/>
                <a:cs typeface="Calibri Light"/>
              </a:rPr>
              <a:t>якусь</a:t>
            </a:r>
            <a:r>
              <a:rPr lang="en-US" sz="1800">
                <a:latin typeface="Calibri Light"/>
                <a:ea typeface="Calibri"/>
                <a:cs typeface="Calibri Light"/>
              </a:rPr>
              <a:t> </a:t>
            </a:r>
            <a:r>
              <a:rPr lang="en-US" sz="1800" err="1">
                <a:latin typeface="Calibri Light"/>
                <a:ea typeface="Calibri"/>
                <a:cs typeface="Calibri Light"/>
              </a:rPr>
              <a:t>частину</a:t>
            </a:r>
            <a:r>
              <a:rPr lang="en-US" sz="1800">
                <a:latin typeface="Calibri Light"/>
                <a:ea typeface="Calibri"/>
                <a:cs typeface="Calibri Light"/>
              </a:rPr>
              <a:t> </a:t>
            </a:r>
            <a:r>
              <a:rPr lang="en-US" sz="1800" err="1">
                <a:latin typeface="Calibri Light"/>
                <a:ea typeface="Calibri"/>
                <a:cs typeface="Calibri Light"/>
              </a:rPr>
              <a:t>моделі</a:t>
            </a:r>
            <a:r>
              <a:rPr lang="en-US" sz="1800">
                <a:latin typeface="Calibri Light"/>
                <a:ea typeface="Calibri"/>
                <a:cs typeface="Calibri Light"/>
              </a:rPr>
              <a:t>.</a:t>
            </a:r>
          </a:p>
          <a:p>
            <a:endParaRPr lang="en-US" sz="1800">
              <a:latin typeface="Calibri Light"/>
              <a:ea typeface="Calibri"/>
              <a:cs typeface="Calibri Light"/>
            </a:endParaRPr>
          </a:p>
          <a:p>
            <a:r>
              <a:rPr lang="en-US" sz="1800" err="1">
                <a:latin typeface="Calibri Light"/>
                <a:ea typeface="Calibri"/>
                <a:cs typeface="Calibri Light"/>
              </a:rPr>
              <a:t>Плюси</a:t>
            </a:r>
            <a:r>
              <a:rPr lang="en-US" sz="1800">
                <a:latin typeface="Calibri Light"/>
                <a:ea typeface="Calibri"/>
                <a:cs typeface="Calibri Light"/>
              </a:rPr>
              <a:t>:</a:t>
            </a:r>
          </a:p>
          <a:p>
            <a:r>
              <a:rPr lang="en-US" sz="1800">
                <a:latin typeface="Calibri Light"/>
                <a:ea typeface="Calibri"/>
                <a:cs typeface="Calibri Light"/>
              </a:rPr>
              <a:t>- </a:t>
            </a:r>
            <a:r>
              <a:rPr lang="en-US" sz="1800" err="1">
                <a:latin typeface="Calibri Light"/>
                <a:ea typeface="Calibri"/>
                <a:cs typeface="Calibri Light"/>
              </a:rPr>
              <a:t>працює</a:t>
            </a:r>
            <a:r>
              <a:rPr lang="en-US" sz="1800">
                <a:latin typeface="Calibri Light"/>
                <a:ea typeface="Calibri"/>
                <a:cs typeface="Calibri Light"/>
              </a:rPr>
              <a:t> </a:t>
            </a:r>
            <a:r>
              <a:rPr lang="en-US" sz="1800" err="1">
                <a:latin typeface="Calibri Light"/>
                <a:ea typeface="Calibri"/>
                <a:cs typeface="Calibri Light"/>
              </a:rPr>
              <a:t>навіть</a:t>
            </a:r>
            <a:r>
              <a:rPr lang="en-US" sz="1800">
                <a:latin typeface="Calibri Light"/>
                <a:ea typeface="Calibri"/>
                <a:cs typeface="Calibri Light"/>
              </a:rPr>
              <a:t> </a:t>
            </a:r>
            <a:r>
              <a:rPr lang="en-US" sz="1800" err="1">
                <a:latin typeface="Calibri Light"/>
                <a:ea typeface="Calibri"/>
                <a:cs typeface="Calibri Light"/>
              </a:rPr>
              <a:t>на</a:t>
            </a:r>
            <a:r>
              <a:rPr lang="en-US" sz="1800">
                <a:latin typeface="Calibri Light"/>
                <a:ea typeface="Calibri"/>
                <a:cs typeface="Calibri Light"/>
              </a:rPr>
              <a:t> </a:t>
            </a:r>
            <a:r>
              <a:rPr lang="en-US" sz="1800" err="1">
                <a:latin typeface="Calibri Light"/>
                <a:ea typeface="Calibri"/>
                <a:cs typeface="Calibri Light"/>
              </a:rPr>
              <a:t>домашніх</a:t>
            </a:r>
            <a:r>
              <a:rPr lang="en-US" sz="1800">
                <a:latin typeface="Calibri Light"/>
                <a:ea typeface="Calibri"/>
                <a:cs typeface="Calibri Light"/>
              </a:rPr>
              <a:t> </a:t>
            </a:r>
            <a:r>
              <a:rPr lang="en-US" sz="1800" err="1">
                <a:latin typeface="Calibri Light"/>
                <a:ea typeface="Calibri"/>
                <a:cs typeface="Calibri Light"/>
              </a:rPr>
              <a:t>відеокартах</a:t>
            </a:r>
            <a:endParaRPr lang="en-US" sz="1800">
              <a:latin typeface="Calibri Light"/>
              <a:ea typeface="Calibri"/>
              <a:cs typeface="Calibri Light"/>
            </a:endParaRPr>
          </a:p>
          <a:p>
            <a:r>
              <a:rPr lang="en-US" sz="1800">
                <a:latin typeface="Calibri Light"/>
                <a:ea typeface="Calibri"/>
                <a:cs typeface="Calibri Light"/>
              </a:rPr>
              <a:t>- </a:t>
            </a:r>
            <a:r>
              <a:rPr lang="en-US" sz="1800" err="1">
                <a:latin typeface="Calibri Light"/>
                <a:ea typeface="Calibri"/>
                <a:cs typeface="Calibri Light"/>
              </a:rPr>
              <a:t>швидко</a:t>
            </a:r>
            <a:r>
              <a:rPr lang="en-US" sz="1800">
                <a:latin typeface="Calibri Light"/>
                <a:ea typeface="Calibri"/>
                <a:cs typeface="Calibri Light"/>
              </a:rPr>
              <a:t> </a:t>
            </a:r>
            <a:r>
              <a:rPr lang="en-US" sz="1800" err="1">
                <a:latin typeface="Calibri Light"/>
                <a:ea typeface="Calibri"/>
                <a:cs typeface="Calibri Light"/>
              </a:rPr>
              <a:t>приєднується</a:t>
            </a:r>
            <a:r>
              <a:rPr lang="en-US" sz="1800">
                <a:latin typeface="Calibri Light"/>
                <a:ea typeface="Calibri"/>
                <a:cs typeface="Calibri Light"/>
              </a:rPr>
              <a:t> </a:t>
            </a:r>
            <a:r>
              <a:rPr lang="en-US" sz="1800" err="1">
                <a:latin typeface="Calibri Light"/>
                <a:ea typeface="Calibri"/>
                <a:cs typeface="Calibri Light"/>
              </a:rPr>
              <a:t>та</a:t>
            </a:r>
            <a:r>
              <a:rPr lang="en-US" sz="1800">
                <a:latin typeface="Calibri Light"/>
                <a:ea typeface="Calibri"/>
                <a:cs typeface="Calibri Light"/>
              </a:rPr>
              <a:t> </a:t>
            </a:r>
            <a:r>
              <a:rPr lang="en-US" sz="1800" err="1">
                <a:latin typeface="Calibri Light"/>
                <a:ea typeface="Calibri"/>
                <a:cs typeface="Calibri Light"/>
              </a:rPr>
              <a:t>від'єднується</a:t>
            </a:r>
            <a:r>
              <a:rPr lang="en-US" sz="1800">
                <a:latin typeface="Calibri Light"/>
                <a:ea typeface="Calibri"/>
                <a:cs typeface="Calibri Light"/>
              </a:rPr>
              <a:t> </a:t>
            </a:r>
            <a:r>
              <a:rPr lang="en-US" sz="1800" err="1">
                <a:latin typeface="Calibri Light"/>
                <a:ea typeface="Calibri"/>
                <a:cs typeface="Calibri Light"/>
              </a:rPr>
              <a:t>від</a:t>
            </a:r>
            <a:r>
              <a:rPr lang="en-US" sz="1800">
                <a:latin typeface="Calibri Light"/>
                <a:ea typeface="Calibri"/>
                <a:cs typeface="Calibri Light"/>
              </a:rPr>
              <a:t> </a:t>
            </a:r>
            <a:r>
              <a:rPr lang="en-US" sz="1800" err="1">
                <a:latin typeface="Calibri Light"/>
                <a:ea typeface="Calibri"/>
                <a:cs typeface="Calibri Light"/>
              </a:rPr>
              <a:t>загальної</a:t>
            </a:r>
            <a:r>
              <a:rPr lang="en-US" sz="1800">
                <a:latin typeface="Calibri Light"/>
                <a:ea typeface="Calibri"/>
                <a:cs typeface="Calibri Light"/>
              </a:rPr>
              <a:t> </a:t>
            </a:r>
            <a:r>
              <a:rPr lang="en-US" sz="1800" err="1">
                <a:latin typeface="Calibri Light"/>
                <a:ea typeface="Calibri"/>
                <a:cs typeface="Calibri Light"/>
              </a:rPr>
              <a:t>мережі</a:t>
            </a:r>
            <a:r>
              <a:rPr lang="en-US" sz="1800">
                <a:latin typeface="Calibri Light"/>
                <a:ea typeface="Calibri"/>
                <a:cs typeface="Calibri Light"/>
              </a:rPr>
              <a:t>, </a:t>
            </a:r>
            <a:r>
              <a:rPr lang="en-US" sz="1800" err="1">
                <a:latin typeface="Calibri Light"/>
                <a:ea typeface="Calibri"/>
                <a:cs typeface="Calibri Light"/>
              </a:rPr>
              <a:t>можна</a:t>
            </a:r>
            <a:r>
              <a:rPr lang="en-US" sz="1800">
                <a:latin typeface="Calibri Light"/>
                <a:ea typeface="Calibri"/>
                <a:cs typeface="Calibri Light"/>
              </a:rPr>
              <a:t> </a:t>
            </a:r>
            <a:r>
              <a:rPr lang="en-US" sz="1800" err="1">
                <a:latin typeface="Calibri Light"/>
                <a:ea typeface="Calibri"/>
                <a:cs typeface="Calibri Light"/>
              </a:rPr>
              <a:t>перемикатися</a:t>
            </a:r>
            <a:r>
              <a:rPr lang="en-US" sz="1800">
                <a:latin typeface="Calibri Light"/>
                <a:ea typeface="Calibri"/>
                <a:cs typeface="Calibri Light"/>
              </a:rPr>
              <a:t> </a:t>
            </a:r>
            <a:r>
              <a:rPr lang="en-US" sz="1800" err="1">
                <a:latin typeface="Calibri Light"/>
                <a:ea typeface="Calibri"/>
                <a:cs typeface="Calibri Light"/>
              </a:rPr>
              <a:t>між</a:t>
            </a:r>
            <a:r>
              <a:rPr lang="en-US" sz="1800">
                <a:latin typeface="Calibri Light"/>
                <a:ea typeface="Calibri"/>
                <a:cs typeface="Calibri Light"/>
              </a:rPr>
              <a:t> </a:t>
            </a:r>
            <a:r>
              <a:rPr lang="en-US" sz="1800" err="1">
                <a:latin typeface="Calibri Light"/>
                <a:ea typeface="Calibri"/>
                <a:cs typeface="Calibri Light"/>
              </a:rPr>
              <a:t>задачами</a:t>
            </a:r>
          </a:p>
          <a:p>
            <a:endParaRPr lang="en-US" sz="1800">
              <a:latin typeface="Calibri Light"/>
              <a:ea typeface="Calibri"/>
              <a:cs typeface="Calibri Light"/>
            </a:endParaRPr>
          </a:p>
          <a:p>
            <a:r>
              <a:rPr lang="en-US" sz="1800" err="1">
                <a:latin typeface="Calibri Light"/>
                <a:ea typeface="Calibri"/>
                <a:cs typeface="Calibri Light"/>
              </a:rPr>
              <a:t>Мінуси</a:t>
            </a:r>
            <a:r>
              <a:rPr lang="en-US" sz="1800">
                <a:latin typeface="Calibri Light"/>
                <a:ea typeface="Calibri"/>
                <a:cs typeface="Calibri Light"/>
              </a:rPr>
              <a:t>:</a:t>
            </a:r>
          </a:p>
          <a:p>
            <a:r>
              <a:rPr lang="en-US" sz="1800">
                <a:latin typeface="Calibri Light"/>
                <a:ea typeface="Calibri"/>
                <a:cs typeface="Calibri Light"/>
              </a:rPr>
              <a:t>- </a:t>
            </a:r>
            <a:r>
              <a:rPr lang="en-US" sz="1800" err="1">
                <a:latin typeface="Calibri Light"/>
                <a:ea typeface="Calibri"/>
                <a:cs typeface="Calibri Light"/>
              </a:rPr>
              <a:t>якість</a:t>
            </a:r>
            <a:r>
              <a:rPr lang="en-US" sz="1800">
                <a:latin typeface="Calibri Light"/>
                <a:ea typeface="Calibri"/>
                <a:cs typeface="Calibri Light"/>
              </a:rPr>
              <a:t> </a:t>
            </a:r>
            <a:r>
              <a:rPr lang="en-US" sz="1800" err="1">
                <a:latin typeface="Calibri Light"/>
                <a:ea typeface="Calibri"/>
                <a:cs typeface="Calibri Light"/>
              </a:rPr>
              <a:t>трохи</a:t>
            </a:r>
            <a:r>
              <a:rPr lang="en-US" sz="1800">
                <a:latin typeface="Calibri Light"/>
                <a:ea typeface="Calibri"/>
                <a:cs typeface="Calibri Light"/>
              </a:rPr>
              <a:t> </a:t>
            </a:r>
            <a:r>
              <a:rPr lang="en-US" sz="1800" err="1">
                <a:latin typeface="Calibri Light"/>
                <a:ea typeface="Calibri"/>
                <a:cs typeface="Calibri Light"/>
              </a:rPr>
              <a:t>гірша</a:t>
            </a:r>
            <a:r>
              <a:rPr lang="en-US" sz="1800">
                <a:latin typeface="Calibri Light"/>
                <a:ea typeface="Calibri"/>
                <a:cs typeface="Calibri Light"/>
              </a:rPr>
              <a:t> </a:t>
            </a:r>
            <a:r>
              <a:rPr lang="en-US" sz="1800" err="1">
                <a:latin typeface="Calibri Light"/>
                <a:ea typeface="Calibri"/>
                <a:cs typeface="Calibri Light"/>
              </a:rPr>
              <a:t>ніж</a:t>
            </a:r>
            <a:r>
              <a:rPr lang="en-US" sz="1800">
                <a:latin typeface="Calibri Light"/>
                <a:ea typeface="Calibri"/>
                <a:cs typeface="Calibri Light"/>
              </a:rPr>
              <a:t> </a:t>
            </a:r>
            <a:r>
              <a:rPr lang="en-US" sz="1800" err="1">
                <a:latin typeface="Calibri Light"/>
                <a:ea typeface="Calibri"/>
                <a:cs typeface="Calibri Light"/>
              </a:rPr>
              <a:t>при</a:t>
            </a:r>
            <a:r>
              <a:rPr lang="en-US" sz="1800">
                <a:latin typeface="Calibri Light"/>
                <a:ea typeface="Calibri"/>
                <a:cs typeface="Calibri Light"/>
              </a:rPr>
              <a:t> </a:t>
            </a:r>
            <a:r>
              <a:rPr lang="en-US" sz="1800" err="1">
                <a:latin typeface="Calibri Light"/>
                <a:ea typeface="Calibri"/>
                <a:cs typeface="Calibri Light"/>
              </a:rPr>
              <a:t>перетренуванні</a:t>
            </a:r>
            <a:r>
              <a:rPr lang="en-US" sz="1800">
                <a:latin typeface="Calibri Light"/>
                <a:ea typeface="Calibri"/>
                <a:cs typeface="Calibri Light"/>
              </a:rPr>
              <a:t> </a:t>
            </a:r>
            <a:r>
              <a:rPr lang="en-US" sz="1800" err="1">
                <a:latin typeface="Calibri Light"/>
                <a:ea typeface="Calibri"/>
                <a:cs typeface="Calibri Light"/>
              </a:rPr>
              <a:t>всієї</a:t>
            </a:r>
            <a:r>
              <a:rPr lang="en-US" sz="1800">
                <a:latin typeface="Calibri Light"/>
                <a:ea typeface="Calibri"/>
                <a:cs typeface="Calibri Light"/>
              </a:rPr>
              <a:t> </a:t>
            </a:r>
            <a:r>
              <a:rPr lang="en-US" sz="1800" err="1">
                <a:latin typeface="Calibri Light"/>
                <a:ea typeface="Calibri"/>
                <a:cs typeface="Calibri Light"/>
              </a:rPr>
              <a:t>моделі</a:t>
            </a:r>
          </a:p>
        </p:txBody>
      </p:sp>
    </p:spTree>
    <p:extLst>
      <p:ext uri="{BB962C8B-B14F-4D97-AF65-F5344CB8AC3E}">
        <p14:creationId xmlns:p14="http://schemas.microsoft.com/office/powerpoint/2010/main" val="934128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a:extLst>
            <a:ext uri="{FF2B5EF4-FFF2-40B4-BE49-F238E27FC236}">
              <a16:creationId xmlns:a16="http://schemas.microsoft.com/office/drawing/2014/main" id="{F995F4A7-8B63-1B10-406A-0A4FA4710B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9DDD4A-B9CF-ACDB-4E96-5ABEDA8DBD05}"/>
              </a:ext>
            </a:extLst>
          </p:cNvPr>
          <p:cNvSpPr>
            <a:spLocks noGrp="1"/>
          </p:cNvSpPr>
          <p:nvPr>
            <p:ph type="title"/>
          </p:nvPr>
        </p:nvSpPr>
        <p:spPr>
          <a:xfrm>
            <a:off x="638647" y="1793240"/>
            <a:ext cx="5640805" cy="923330"/>
          </a:xfrm>
        </p:spPr>
        <p:txBody>
          <a:bodyPr wrap="square" lIns="0" tIns="0" rIns="0" bIns="0" anchor="t">
            <a:spAutoFit/>
          </a:bodyPr>
          <a:lstStyle/>
          <a:p>
            <a:r>
              <a:rPr lang="en-US" err="1">
                <a:latin typeface="Calibri Light"/>
                <a:ea typeface="Calibri"/>
                <a:cs typeface="Calibri Light"/>
              </a:rPr>
              <a:t>Тренування</a:t>
            </a:r>
            <a:r>
              <a:rPr lang="en-US" dirty="0">
                <a:latin typeface="Calibri Light"/>
                <a:ea typeface="Calibri"/>
                <a:cs typeface="Calibri Light"/>
              </a:rPr>
              <a:t> </a:t>
            </a:r>
            <a:r>
              <a:rPr lang="en-US" err="1">
                <a:latin typeface="Calibri Light"/>
                <a:ea typeface="Calibri"/>
                <a:cs typeface="Calibri Light"/>
              </a:rPr>
              <a:t>LoRA</a:t>
            </a:r>
            <a:endParaRPr lang="en-US"/>
          </a:p>
        </p:txBody>
      </p:sp>
      <p:sp>
        <p:nvSpPr>
          <p:cNvPr id="4" name="Text Placeholder 3">
            <a:extLst>
              <a:ext uri="{FF2B5EF4-FFF2-40B4-BE49-F238E27FC236}">
                <a16:creationId xmlns:a16="http://schemas.microsoft.com/office/drawing/2014/main" id="{37534E36-B447-B9E8-DEDC-8019C30D58D2}"/>
              </a:ext>
            </a:extLst>
          </p:cNvPr>
          <p:cNvSpPr>
            <a:spLocks noGrp="1"/>
          </p:cNvSpPr>
          <p:nvPr>
            <p:ph type="body" sz="quarter" idx="16"/>
          </p:nvPr>
        </p:nvSpPr>
        <p:spPr>
          <a:xfrm>
            <a:off x="635825" y="3126991"/>
            <a:ext cx="4743646" cy="630942"/>
          </a:xfrm>
        </p:spPr>
        <p:txBody>
          <a:bodyPr/>
          <a:lstStyle/>
          <a:p>
            <a:r>
              <a:rPr lang="en-US" err="1">
                <a:latin typeface="Calibri Light"/>
                <a:ea typeface="Calibri"/>
                <a:cs typeface="Calibri Light"/>
              </a:rPr>
              <a:t>Формування</a:t>
            </a:r>
            <a:r>
              <a:rPr lang="en-US">
                <a:latin typeface="Calibri Light"/>
                <a:ea typeface="Calibri"/>
                <a:cs typeface="Calibri Light"/>
              </a:rPr>
              <a:t> </a:t>
            </a:r>
            <a:r>
              <a:rPr lang="en-US" err="1">
                <a:latin typeface="Calibri Light"/>
                <a:ea typeface="Calibri"/>
                <a:cs typeface="Calibri Light"/>
              </a:rPr>
              <a:t>набору</a:t>
            </a:r>
            <a:r>
              <a:rPr lang="en-US">
                <a:latin typeface="Calibri Light"/>
                <a:ea typeface="Calibri"/>
                <a:cs typeface="Calibri Light"/>
              </a:rPr>
              <a:t> </a:t>
            </a:r>
            <a:r>
              <a:rPr lang="en-US" err="1">
                <a:latin typeface="Calibri Light"/>
                <a:ea typeface="Calibri"/>
                <a:cs typeface="Calibri Light"/>
              </a:rPr>
              <a:t>даних</a:t>
            </a:r>
            <a:endParaRPr lang="en-US" err="1"/>
          </a:p>
          <a:p>
            <a:endParaRPr lang="en-US"/>
          </a:p>
        </p:txBody>
      </p:sp>
    </p:spTree>
    <p:extLst>
      <p:ext uri="{BB962C8B-B14F-4D97-AF65-F5344CB8AC3E}">
        <p14:creationId xmlns:p14="http://schemas.microsoft.com/office/powerpoint/2010/main" val="517760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521D3A4-191C-DEB7-E585-2160F5A867B5}"/>
              </a:ext>
            </a:extLst>
          </p:cNvPr>
          <p:cNvSpPr>
            <a:spLocks noGrp="1"/>
          </p:cNvSpPr>
          <p:nvPr>
            <p:ph type="body" sz="quarter" idx="26"/>
          </p:nvPr>
        </p:nvSpPr>
        <p:spPr/>
        <p:txBody>
          <a:bodyPr vert="horz" lIns="0" tIns="0" rIns="0" bIns="0" rtlCol="0" anchor="t">
            <a:normAutofit/>
          </a:bodyPr>
          <a:lstStyle/>
          <a:p>
            <a:r>
              <a:rPr lang="en-US">
                <a:latin typeface="Calibri"/>
                <a:ea typeface="Calibri"/>
                <a:cs typeface="Calibri"/>
              </a:rPr>
              <a:t>Instructions dataset</a:t>
            </a:r>
            <a:endParaRPr lang="en-US"/>
          </a:p>
        </p:txBody>
      </p:sp>
      <p:sp>
        <p:nvSpPr>
          <p:cNvPr id="7" name="Text Placeholder 6">
            <a:extLst>
              <a:ext uri="{FF2B5EF4-FFF2-40B4-BE49-F238E27FC236}">
                <a16:creationId xmlns:a16="http://schemas.microsoft.com/office/drawing/2014/main" id="{33B96136-E619-1139-03AA-7703BCA7F0A0}"/>
              </a:ext>
            </a:extLst>
          </p:cNvPr>
          <p:cNvSpPr>
            <a:spLocks noGrp="1"/>
          </p:cNvSpPr>
          <p:nvPr>
            <p:ph type="body" sz="quarter" idx="27"/>
          </p:nvPr>
        </p:nvSpPr>
        <p:spPr/>
        <p:txBody>
          <a:bodyPr vert="horz" lIns="0" tIns="0" rIns="0" bIns="0" rtlCol="0" anchor="t">
            <a:noAutofit/>
          </a:bodyPr>
          <a:lstStyle/>
          <a:p>
            <a:r>
              <a:rPr lang="en-US" sz="1500" dirty="0">
                <a:solidFill>
                  <a:srgbClr val="BCBEC4"/>
                </a:solidFill>
                <a:latin typeface="Consolas"/>
                <a:ea typeface="Calibri"/>
                <a:cs typeface="Calibri Light"/>
              </a:rPr>
              <a:t>{</a:t>
            </a:r>
            <a:br>
              <a:rPr lang="en-US" sz="1500" dirty="0">
                <a:latin typeface="Consolas"/>
              </a:rPr>
            </a:br>
            <a:r>
              <a:rPr lang="en-US" sz="1500" dirty="0">
                <a:solidFill>
                  <a:srgbClr val="BCBEC4"/>
                </a:solidFill>
                <a:latin typeface="Consolas"/>
                <a:ea typeface="Calibri"/>
                <a:cs typeface="Calibri Light"/>
              </a:rPr>
              <a:t>  </a:t>
            </a:r>
            <a:r>
              <a:rPr lang="en-US" sz="1500" dirty="0">
                <a:solidFill>
                  <a:srgbClr val="C77DBB"/>
                </a:solidFill>
                <a:latin typeface="Consolas"/>
                <a:ea typeface="Calibri"/>
                <a:cs typeface="Calibri Light"/>
              </a:rPr>
              <a:t>"messages"</a:t>
            </a:r>
            <a:r>
              <a:rPr lang="en-US" sz="1500" dirty="0">
                <a:solidFill>
                  <a:srgbClr val="BCBEC4"/>
                </a:solidFill>
                <a:latin typeface="Consolas"/>
                <a:ea typeface="Calibri"/>
                <a:cs typeface="Calibri Light"/>
              </a:rPr>
              <a:t>: [</a:t>
            </a:r>
            <a:br>
              <a:rPr lang="en-US" sz="1500" dirty="0">
                <a:latin typeface="Consolas"/>
              </a:rPr>
            </a:br>
            <a:r>
              <a:rPr lang="en-US" sz="1500" dirty="0">
                <a:solidFill>
                  <a:srgbClr val="BCBEC4"/>
                </a:solidFill>
                <a:latin typeface="Consolas"/>
                <a:ea typeface="Calibri"/>
                <a:cs typeface="Calibri Light"/>
              </a:rPr>
              <a:t>        {</a:t>
            </a:r>
            <a:br>
              <a:rPr lang="en-US" sz="1500" dirty="0">
                <a:latin typeface="Consolas"/>
              </a:rPr>
            </a:br>
            <a:r>
              <a:rPr lang="en-US" sz="1500" dirty="0">
                <a:solidFill>
                  <a:srgbClr val="BCBEC4"/>
                </a:solidFill>
                <a:latin typeface="Consolas"/>
                <a:ea typeface="Calibri"/>
                <a:cs typeface="Calibri Light"/>
              </a:rPr>
              <a:t>          </a:t>
            </a:r>
            <a:r>
              <a:rPr lang="en-US" sz="1500" dirty="0">
                <a:solidFill>
                  <a:srgbClr val="C77DBB"/>
                </a:solidFill>
                <a:latin typeface="Consolas"/>
                <a:ea typeface="Calibri"/>
                <a:cs typeface="Calibri Light"/>
              </a:rPr>
              <a:t>"role"</a:t>
            </a:r>
            <a:r>
              <a:rPr lang="en-US" sz="1500" dirty="0">
                <a:solidFill>
                  <a:srgbClr val="BCBEC4"/>
                </a:solidFill>
                <a:latin typeface="Consolas"/>
                <a:ea typeface="Calibri"/>
                <a:cs typeface="Calibri Light"/>
              </a:rPr>
              <a:t>: </a:t>
            </a:r>
            <a:r>
              <a:rPr lang="en-US" sz="1500" dirty="0">
                <a:solidFill>
                  <a:srgbClr val="6AAB73"/>
                </a:solidFill>
                <a:latin typeface="Consolas"/>
                <a:ea typeface="Calibri"/>
                <a:cs typeface="Calibri Light"/>
              </a:rPr>
              <a:t>"system"</a:t>
            </a:r>
            <a:r>
              <a:rPr lang="en-US" sz="1500" dirty="0">
                <a:solidFill>
                  <a:srgbClr val="BCBEC4"/>
                </a:solidFill>
                <a:latin typeface="Consolas"/>
                <a:ea typeface="Calibri"/>
                <a:cs typeface="Calibri Light"/>
              </a:rPr>
              <a:t>,</a:t>
            </a:r>
            <a:br>
              <a:rPr lang="en-US" sz="1500" dirty="0">
                <a:latin typeface="Consolas"/>
              </a:rPr>
            </a:br>
            <a:r>
              <a:rPr lang="en-US" sz="1500" dirty="0">
                <a:solidFill>
                  <a:srgbClr val="BCBEC4"/>
                </a:solidFill>
                <a:latin typeface="Consolas"/>
                <a:ea typeface="Calibri"/>
                <a:cs typeface="Calibri Light"/>
              </a:rPr>
              <a:t>          </a:t>
            </a:r>
            <a:r>
              <a:rPr lang="en-US" sz="1500" dirty="0">
                <a:solidFill>
                  <a:srgbClr val="C77DBB"/>
                </a:solidFill>
                <a:latin typeface="Consolas"/>
                <a:ea typeface="Calibri"/>
                <a:cs typeface="Calibri Light"/>
              </a:rPr>
              <a:t>"content"</a:t>
            </a:r>
            <a:r>
              <a:rPr lang="en-US" sz="1500" dirty="0">
                <a:solidFill>
                  <a:srgbClr val="BCBEC4"/>
                </a:solidFill>
                <a:latin typeface="Consolas"/>
                <a:ea typeface="Calibri"/>
                <a:cs typeface="Calibri Light"/>
              </a:rPr>
              <a:t>: </a:t>
            </a:r>
            <a:r>
              <a:rPr lang="en-US" sz="1500" dirty="0">
                <a:solidFill>
                  <a:srgbClr val="6AAB73"/>
                </a:solidFill>
                <a:latin typeface="Consolas"/>
                <a:ea typeface="Calibri"/>
                <a:cs typeface="Calibri Light"/>
              </a:rPr>
              <a:t>"</a:t>
            </a:r>
            <a:r>
              <a:rPr lang="en-US" sz="1500" dirty="0">
                <a:solidFill>
                  <a:srgbClr val="BCBEC4"/>
                </a:solidFill>
                <a:latin typeface="Consolas"/>
                <a:ea typeface="Calibri"/>
                <a:cs typeface="Calibri Light"/>
              </a:rPr>
              <a:t>You are an AI assistant specialized in Python test automation</a:t>
            </a:r>
            <a:r>
              <a:rPr lang="en-US" sz="1500" dirty="0">
                <a:solidFill>
                  <a:srgbClr val="6AAB73"/>
                </a:solidFill>
                <a:latin typeface="Consolas"/>
                <a:ea typeface="Calibri"/>
                <a:cs typeface="Calibri Light"/>
              </a:rPr>
              <a:t>"</a:t>
            </a:r>
            <a:br>
              <a:rPr lang="en-US" sz="1500" dirty="0">
                <a:latin typeface="Consolas"/>
              </a:rPr>
            </a:br>
            <a:r>
              <a:rPr lang="en-US" sz="1500" dirty="0">
                <a:solidFill>
                  <a:srgbClr val="6AAB73"/>
                </a:solidFill>
                <a:latin typeface="Consolas"/>
                <a:ea typeface="Calibri"/>
                <a:cs typeface="Calibri Light"/>
              </a:rPr>
              <a:t>        </a:t>
            </a:r>
            <a:r>
              <a:rPr lang="en-US" sz="1500" dirty="0">
                <a:solidFill>
                  <a:srgbClr val="BCBEC4"/>
                </a:solidFill>
                <a:latin typeface="Consolas"/>
                <a:ea typeface="Calibri"/>
                <a:cs typeface="Calibri Light"/>
              </a:rPr>
              <a:t>},</a:t>
            </a:r>
            <a:br>
              <a:rPr lang="en-US" sz="1500" dirty="0">
                <a:latin typeface="Consolas"/>
              </a:rPr>
            </a:br>
            <a:r>
              <a:rPr lang="en-US" sz="1500" dirty="0">
                <a:solidFill>
                  <a:srgbClr val="BCBEC4"/>
                </a:solidFill>
                <a:latin typeface="Consolas"/>
                <a:ea typeface="Calibri"/>
                <a:cs typeface="Calibri Light"/>
              </a:rPr>
              <a:t>        {</a:t>
            </a:r>
            <a:br>
              <a:rPr lang="en-US" sz="1500" dirty="0">
                <a:latin typeface="Consolas"/>
              </a:rPr>
            </a:br>
            <a:r>
              <a:rPr lang="en-US" sz="1500" dirty="0">
                <a:solidFill>
                  <a:srgbClr val="BCBEC4"/>
                </a:solidFill>
                <a:latin typeface="Consolas"/>
                <a:ea typeface="Calibri"/>
                <a:cs typeface="Calibri Light"/>
              </a:rPr>
              <a:t>          </a:t>
            </a:r>
            <a:r>
              <a:rPr lang="en-US" sz="1500" dirty="0">
                <a:solidFill>
                  <a:srgbClr val="C77DBB"/>
                </a:solidFill>
                <a:latin typeface="Consolas"/>
                <a:ea typeface="Calibri"/>
                <a:cs typeface="Calibri Light"/>
              </a:rPr>
              <a:t>"role"</a:t>
            </a:r>
            <a:r>
              <a:rPr lang="en-US" sz="1500" dirty="0">
                <a:solidFill>
                  <a:srgbClr val="BCBEC4"/>
                </a:solidFill>
                <a:latin typeface="Consolas"/>
                <a:ea typeface="Calibri"/>
                <a:cs typeface="Calibri Light"/>
              </a:rPr>
              <a:t>: </a:t>
            </a:r>
            <a:r>
              <a:rPr lang="en-US" sz="1500" dirty="0">
                <a:solidFill>
                  <a:srgbClr val="6AAB73"/>
                </a:solidFill>
                <a:latin typeface="Consolas"/>
                <a:ea typeface="Calibri"/>
                <a:cs typeface="Calibri Light"/>
              </a:rPr>
              <a:t>"user"</a:t>
            </a:r>
            <a:r>
              <a:rPr lang="en-US" sz="1500" dirty="0">
                <a:solidFill>
                  <a:srgbClr val="BCBEC4"/>
                </a:solidFill>
                <a:latin typeface="Consolas"/>
                <a:ea typeface="Calibri"/>
                <a:cs typeface="Calibri Light"/>
              </a:rPr>
              <a:t>,</a:t>
            </a:r>
            <a:br>
              <a:rPr lang="en-US" sz="1500" dirty="0">
                <a:latin typeface="Consolas"/>
              </a:rPr>
            </a:br>
            <a:r>
              <a:rPr lang="en-US" sz="1500" dirty="0">
                <a:solidFill>
                  <a:srgbClr val="BCBEC4"/>
                </a:solidFill>
                <a:latin typeface="Consolas"/>
                <a:ea typeface="Calibri"/>
                <a:cs typeface="Calibri Light"/>
              </a:rPr>
              <a:t>          </a:t>
            </a:r>
            <a:r>
              <a:rPr lang="en-US" sz="1500" dirty="0">
                <a:solidFill>
                  <a:srgbClr val="C77DBB"/>
                </a:solidFill>
                <a:latin typeface="Consolas"/>
                <a:ea typeface="Calibri"/>
                <a:cs typeface="Calibri Light"/>
              </a:rPr>
              <a:t>"content"</a:t>
            </a:r>
            <a:r>
              <a:rPr lang="en-US" sz="1500" dirty="0">
                <a:solidFill>
                  <a:srgbClr val="BCBEC4"/>
                </a:solidFill>
                <a:latin typeface="Consolas"/>
                <a:ea typeface="Calibri"/>
                <a:cs typeface="Calibri Light"/>
              </a:rPr>
              <a:t>: </a:t>
            </a:r>
            <a:r>
              <a:rPr lang="en-US" sz="1500" dirty="0">
                <a:solidFill>
                  <a:srgbClr val="6AAB73"/>
                </a:solidFill>
                <a:latin typeface="Consolas"/>
                <a:ea typeface="Calibri"/>
                <a:cs typeface="Calibri Light"/>
              </a:rPr>
              <a:t>"User's instructions"</a:t>
            </a:r>
            <a:br>
              <a:rPr lang="en-US" sz="1500" dirty="0">
                <a:latin typeface="Consolas"/>
              </a:rPr>
            </a:br>
            <a:r>
              <a:rPr lang="en-US" sz="1500" dirty="0">
                <a:solidFill>
                  <a:srgbClr val="6AAB73"/>
                </a:solidFill>
                <a:latin typeface="Consolas"/>
                <a:ea typeface="Calibri"/>
                <a:cs typeface="Calibri Light"/>
              </a:rPr>
              <a:t>        </a:t>
            </a:r>
            <a:r>
              <a:rPr lang="en-US" sz="1500" dirty="0">
                <a:solidFill>
                  <a:srgbClr val="BCBEC4"/>
                </a:solidFill>
                <a:latin typeface="Consolas"/>
                <a:ea typeface="Calibri"/>
                <a:cs typeface="Calibri Light"/>
              </a:rPr>
              <a:t>},</a:t>
            </a:r>
            <a:br>
              <a:rPr lang="en-US" sz="1500" dirty="0">
                <a:latin typeface="Consolas"/>
              </a:rPr>
            </a:br>
            <a:r>
              <a:rPr lang="en-US" sz="1500" dirty="0">
                <a:solidFill>
                  <a:srgbClr val="BCBEC4"/>
                </a:solidFill>
                <a:latin typeface="Consolas"/>
                <a:ea typeface="Calibri"/>
                <a:cs typeface="Calibri Light"/>
              </a:rPr>
              <a:t>        {</a:t>
            </a:r>
            <a:br>
              <a:rPr lang="en-US" sz="1500" dirty="0">
                <a:latin typeface="Consolas"/>
              </a:rPr>
            </a:br>
            <a:r>
              <a:rPr lang="en-US" sz="1500" dirty="0">
                <a:solidFill>
                  <a:srgbClr val="BCBEC4"/>
                </a:solidFill>
                <a:latin typeface="Consolas"/>
                <a:ea typeface="Calibri"/>
                <a:cs typeface="Calibri Light"/>
              </a:rPr>
              <a:t>          </a:t>
            </a:r>
            <a:r>
              <a:rPr lang="en-US" sz="1500" dirty="0">
                <a:solidFill>
                  <a:srgbClr val="C77DBB"/>
                </a:solidFill>
                <a:latin typeface="Consolas"/>
                <a:ea typeface="Calibri"/>
                <a:cs typeface="Calibri Light"/>
              </a:rPr>
              <a:t>"role"</a:t>
            </a:r>
            <a:r>
              <a:rPr lang="en-US" sz="1500" dirty="0">
                <a:solidFill>
                  <a:srgbClr val="BCBEC4"/>
                </a:solidFill>
                <a:latin typeface="Consolas"/>
                <a:ea typeface="Calibri"/>
                <a:cs typeface="Calibri Light"/>
              </a:rPr>
              <a:t>: </a:t>
            </a:r>
            <a:r>
              <a:rPr lang="en-US" sz="1500" dirty="0">
                <a:solidFill>
                  <a:srgbClr val="6AAB73"/>
                </a:solidFill>
                <a:latin typeface="Consolas"/>
                <a:ea typeface="Calibri"/>
                <a:cs typeface="Calibri Light"/>
              </a:rPr>
              <a:t>"assistant"</a:t>
            </a:r>
            <a:r>
              <a:rPr lang="en-US" sz="1500" dirty="0">
                <a:solidFill>
                  <a:srgbClr val="BCBEC4"/>
                </a:solidFill>
                <a:latin typeface="Consolas"/>
                <a:ea typeface="Calibri"/>
                <a:cs typeface="Calibri Light"/>
              </a:rPr>
              <a:t>,</a:t>
            </a:r>
            <a:br>
              <a:rPr lang="en-US" sz="1500" dirty="0">
                <a:latin typeface="Consolas"/>
              </a:rPr>
            </a:br>
            <a:r>
              <a:rPr lang="en-US" sz="1500" dirty="0">
                <a:solidFill>
                  <a:srgbClr val="BCBEC4"/>
                </a:solidFill>
                <a:latin typeface="Consolas"/>
                <a:ea typeface="Calibri"/>
                <a:cs typeface="Calibri Light"/>
              </a:rPr>
              <a:t>          </a:t>
            </a:r>
            <a:r>
              <a:rPr lang="en-US" sz="1500" dirty="0">
                <a:solidFill>
                  <a:srgbClr val="C77DBB"/>
                </a:solidFill>
                <a:latin typeface="Consolas"/>
                <a:ea typeface="Calibri"/>
                <a:cs typeface="Calibri Light"/>
              </a:rPr>
              <a:t>"content"</a:t>
            </a:r>
            <a:r>
              <a:rPr lang="en-US" sz="1500" dirty="0">
                <a:solidFill>
                  <a:srgbClr val="BCBEC4"/>
                </a:solidFill>
                <a:latin typeface="Consolas"/>
                <a:ea typeface="Calibri"/>
                <a:cs typeface="Calibri Light"/>
              </a:rPr>
              <a:t>: </a:t>
            </a:r>
            <a:r>
              <a:rPr lang="en-US" sz="1500" dirty="0">
                <a:solidFill>
                  <a:srgbClr val="6AAB73"/>
                </a:solidFill>
                <a:latin typeface="Consolas"/>
                <a:ea typeface="Calibri"/>
                <a:cs typeface="Calibri Light"/>
              </a:rPr>
              <a:t>"AI chat-bot answer"</a:t>
            </a:r>
            <a:br>
              <a:rPr lang="en-US" sz="1500" dirty="0">
                <a:latin typeface="Consolas"/>
              </a:rPr>
            </a:br>
            <a:r>
              <a:rPr lang="en-US" sz="1500" dirty="0">
                <a:solidFill>
                  <a:srgbClr val="6AAB73"/>
                </a:solidFill>
                <a:latin typeface="Consolas"/>
                <a:ea typeface="Calibri"/>
                <a:cs typeface="Calibri Light"/>
              </a:rPr>
              <a:t>        </a:t>
            </a:r>
            <a:r>
              <a:rPr lang="en-US" sz="1500" dirty="0">
                <a:solidFill>
                  <a:srgbClr val="BCBEC4"/>
                </a:solidFill>
                <a:latin typeface="Consolas"/>
                <a:ea typeface="Calibri"/>
                <a:cs typeface="Calibri Light"/>
              </a:rPr>
              <a:t>}</a:t>
            </a:r>
            <a:br>
              <a:rPr lang="en-US" sz="1500" dirty="0">
                <a:latin typeface="Consolas"/>
              </a:rPr>
            </a:br>
            <a:r>
              <a:rPr lang="en-US" sz="1500" dirty="0">
                <a:solidFill>
                  <a:srgbClr val="BCBEC4"/>
                </a:solidFill>
                <a:latin typeface="Consolas"/>
                <a:ea typeface="Calibri"/>
                <a:cs typeface="Calibri Light"/>
              </a:rPr>
              <a:t>  ]</a:t>
            </a:r>
            <a:br>
              <a:rPr lang="en-US" sz="1500" dirty="0">
                <a:latin typeface="Consolas"/>
              </a:rPr>
            </a:br>
            <a:r>
              <a:rPr lang="en-US" sz="1500" dirty="0">
                <a:solidFill>
                  <a:srgbClr val="BCBEC4"/>
                </a:solidFill>
                <a:latin typeface="Consolas"/>
                <a:ea typeface="Calibri"/>
                <a:cs typeface="Calibri Light"/>
              </a:rPr>
              <a:t>}</a:t>
            </a:r>
            <a:br>
              <a:rPr lang="en-US" sz="1500" dirty="0">
                <a:latin typeface="Consolas"/>
              </a:rPr>
            </a:br>
            <a:endParaRPr lang="en-US" sz="1500">
              <a:solidFill>
                <a:srgbClr val="BCBEC4"/>
              </a:solidFill>
              <a:latin typeface="Consolas"/>
            </a:endParaRPr>
          </a:p>
          <a:p>
            <a:endParaRPr lang="en-US" sz="1500"/>
          </a:p>
        </p:txBody>
      </p:sp>
      <p:sp>
        <p:nvSpPr>
          <p:cNvPr id="13" name="Title 12">
            <a:extLst>
              <a:ext uri="{FF2B5EF4-FFF2-40B4-BE49-F238E27FC236}">
                <a16:creationId xmlns:a16="http://schemas.microsoft.com/office/drawing/2014/main" id="{E0A310B4-DE65-C9A7-60FC-3B6D665A6CA0}"/>
              </a:ext>
            </a:extLst>
          </p:cNvPr>
          <p:cNvSpPr>
            <a:spLocks noGrp="1"/>
          </p:cNvSpPr>
          <p:nvPr>
            <p:ph type="title"/>
          </p:nvPr>
        </p:nvSpPr>
        <p:spPr>
          <a:xfrm>
            <a:off x="633632" y="722843"/>
            <a:ext cx="10942638" cy="338554"/>
          </a:xfrm>
        </p:spPr>
        <p:txBody>
          <a:bodyPr lIns="0" tIns="0" rIns="0" bIns="0" anchor="t">
            <a:noAutofit/>
          </a:bodyPr>
          <a:lstStyle/>
          <a:p>
            <a:r>
              <a:rPr lang="en-US" err="1">
                <a:ea typeface="Calibri"/>
                <a:cs typeface="Calibri"/>
              </a:rPr>
              <a:t>Формуємо</a:t>
            </a:r>
            <a:r>
              <a:rPr lang="en-US">
                <a:ea typeface="Calibri"/>
                <a:cs typeface="Calibri"/>
              </a:rPr>
              <a:t> </a:t>
            </a:r>
            <a:r>
              <a:rPr lang="en-US" err="1">
                <a:ea typeface="Calibri"/>
                <a:cs typeface="Calibri"/>
              </a:rPr>
              <a:t>набір</a:t>
            </a:r>
            <a:r>
              <a:rPr lang="en-US">
                <a:ea typeface="Calibri"/>
                <a:cs typeface="Calibri"/>
              </a:rPr>
              <a:t> </a:t>
            </a:r>
            <a:r>
              <a:rPr lang="en-US" err="1">
                <a:ea typeface="Calibri"/>
                <a:cs typeface="Calibri"/>
              </a:rPr>
              <a:t>даних</a:t>
            </a:r>
            <a:endParaRPr lang="en-US" err="1"/>
          </a:p>
        </p:txBody>
      </p:sp>
    </p:spTree>
    <p:extLst>
      <p:ext uri="{BB962C8B-B14F-4D97-AF65-F5344CB8AC3E}">
        <p14:creationId xmlns:p14="http://schemas.microsoft.com/office/powerpoint/2010/main" val="3744729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E88BD-05FF-A70E-60C2-7A96DD7D01B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AB2E088-3FF8-CE10-0F56-1D0C55950D37}"/>
              </a:ext>
            </a:extLst>
          </p:cNvPr>
          <p:cNvSpPr>
            <a:spLocks noGrp="1"/>
          </p:cNvSpPr>
          <p:nvPr>
            <p:ph type="body" sz="quarter" idx="26"/>
          </p:nvPr>
        </p:nvSpPr>
        <p:spPr/>
        <p:txBody>
          <a:bodyPr vert="horz" lIns="0" tIns="0" rIns="0" bIns="0" rtlCol="0" anchor="t">
            <a:normAutofit/>
          </a:bodyPr>
          <a:lstStyle/>
          <a:p>
            <a:r>
              <a:rPr lang="en-US" err="1">
                <a:latin typeface="Calibri"/>
                <a:ea typeface="Calibri"/>
                <a:cs typeface="Calibri"/>
              </a:rPr>
              <a:t>Інструкція</a:t>
            </a:r>
            <a:r>
              <a:rPr lang="en-US">
                <a:latin typeface="Calibri"/>
                <a:ea typeface="Calibri"/>
                <a:cs typeface="Calibri"/>
              </a:rPr>
              <a:t> </a:t>
            </a:r>
            <a:r>
              <a:rPr lang="en-US" err="1">
                <a:latin typeface="Calibri"/>
                <a:ea typeface="Calibri"/>
                <a:cs typeface="Calibri"/>
              </a:rPr>
              <a:t>для</a:t>
            </a:r>
            <a:r>
              <a:rPr lang="en-US">
                <a:latin typeface="Calibri"/>
                <a:ea typeface="Calibri"/>
                <a:cs typeface="Calibri"/>
              </a:rPr>
              <a:t> </a:t>
            </a:r>
            <a:r>
              <a:rPr lang="en-US" err="1">
                <a:latin typeface="Calibri"/>
                <a:ea typeface="Calibri"/>
                <a:cs typeface="Calibri"/>
              </a:rPr>
              <a:t>чат-бота</a:t>
            </a:r>
            <a:endParaRPr lang="en-US" err="1"/>
          </a:p>
        </p:txBody>
      </p:sp>
      <p:sp>
        <p:nvSpPr>
          <p:cNvPr id="7" name="Text Placeholder 6">
            <a:extLst>
              <a:ext uri="{FF2B5EF4-FFF2-40B4-BE49-F238E27FC236}">
                <a16:creationId xmlns:a16="http://schemas.microsoft.com/office/drawing/2014/main" id="{889F3E41-DB2A-50A0-E909-FDA017919962}"/>
              </a:ext>
            </a:extLst>
          </p:cNvPr>
          <p:cNvSpPr>
            <a:spLocks noGrp="1"/>
          </p:cNvSpPr>
          <p:nvPr>
            <p:ph type="body" sz="quarter" idx="27"/>
          </p:nvPr>
        </p:nvSpPr>
        <p:spPr>
          <a:xfrm>
            <a:off x="633632" y="2226729"/>
            <a:ext cx="10917194" cy="3330228"/>
          </a:xfrm>
        </p:spPr>
        <p:txBody>
          <a:bodyPr vert="horz" lIns="0" tIns="0" rIns="0" bIns="0" rtlCol="0" anchor="t">
            <a:noAutofit/>
          </a:bodyPr>
          <a:lstStyle/>
          <a:p>
            <a:r>
              <a:rPr lang="en-US" sz="1800" dirty="0">
                <a:solidFill>
                  <a:srgbClr val="BCBEC4"/>
                </a:solidFill>
                <a:latin typeface="Consolas"/>
                <a:ea typeface="Calibri"/>
                <a:cs typeface="Calibri Light"/>
              </a:rPr>
              <a:t>Generate Python API tests from </a:t>
            </a:r>
            <a:r>
              <a:rPr lang="en-US" sz="1800" dirty="0" err="1">
                <a:solidFill>
                  <a:srgbClr val="BCBEC4"/>
                </a:solidFill>
                <a:latin typeface="Consolas"/>
                <a:ea typeface="Calibri"/>
                <a:cs typeface="Calibri Light"/>
              </a:rPr>
              <a:t>Openapi</a:t>
            </a:r>
            <a:r>
              <a:rPr lang="en-US" sz="1800" dirty="0">
                <a:solidFill>
                  <a:srgbClr val="BCBEC4"/>
                </a:solidFill>
                <a:latin typeface="Consolas"/>
                <a:ea typeface="Calibri"/>
                <a:cs typeface="Calibri Light"/>
              </a:rPr>
              <a:t> Swagger JSON file.</a:t>
            </a:r>
            <a:br>
              <a:rPr lang="en-US" sz="1800" dirty="0">
                <a:latin typeface="Consolas"/>
              </a:rPr>
            </a:br>
            <a:r>
              <a:rPr lang="en-US" sz="1800" dirty="0">
                <a:solidFill>
                  <a:srgbClr val="BCBEC4"/>
                </a:solidFill>
                <a:latin typeface="Consolas"/>
                <a:ea typeface="Calibri"/>
                <a:cs typeface="Calibri Light"/>
              </a:rPr>
              <a:t>Follow next instructions:</a:t>
            </a:r>
            <a:br>
              <a:rPr lang="en-US" sz="1800" dirty="0">
                <a:latin typeface="Consolas"/>
              </a:rPr>
            </a:br>
            <a:r>
              <a:rPr lang="en-US" sz="1800" dirty="0">
                <a:solidFill>
                  <a:srgbClr val="BCBEC4"/>
                </a:solidFill>
                <a:latin typeface="Consolas"/>
                <a:ea typeface="Calibri"/>
                <a:cs typeface="Calibri Light"/>
              </a:rPr>
              <a:t>- Define fixtures in conftest.py</a:t>
            </a:r>
            <a:br>
              <a:rPr lang="en-US" sz="1800" dirty="0">
                <a:latin typeface="Consolas"/>
              </a:rPr>
            </a:br>
            <a:r>
              <a:rPr lang="en-US" sz="1800" dirty="0">
                <a:solidFill>
                  <a:srgbClr val="BCBEC4"/>
                </a:solidFill>
                <a:latin typeface="Consolas"/>
                <a:ea typeface="Calibri"/>
                <a:cs typeface="Calibri Light"/>
              </a:rPr>
              <a:t>- Write tests in test_api.py</a:t>
            </a:r>
            <a:br>
              <a:rPr lang="en-US" sz="1800" dirty="0">
                <a:latin typeface="Consolas"/>
              </a:rPr>
            </a:br>
            <a:r>
              <a:rPr lang="en-US" sz="1800" dirty="0">
                <a:solidFill>
                  <a:srgbClr val="BCBEC4"/>
                </a:solidFill>
                <a:latin typeface="Consolas"/>
                <a:ea typeface="Calibri"/>
                <a:cs typeface="Calibri Light"/>
              </a:rPr>
              <a:t>- Store payloads in payload.py</a:t>
            </a:r>
            <a:br>
              <a:rPr lang="en-US" sz="1800" dirty="0">
                <a:latin typeface="Consolas"/>
              </a:rPr>
            </a:br>
            <a:r>
              <a:rPr lang="en-US" sz="1800" dirty="0">
                <a:solidFill>
                  <a:srgbClr val="BCBEC4"/>
                </a:solidFill>
                <a:latin typeface="Consolas"/>
                <a:ea typeface="Calibri"/>
                <a:cs typeface="Calibri Light"/>
              </a:rPr>
              <a:t>- Place constants in constants.py</a:t>
            </a:r>
            <a:br>
              <a:rPr lang="en-US" sz="1800" dirty="0">
                <a:latin typeface="Consolas"/>
              </a:rPr>
            </a:br>
            <a:r>
              <a:rPr lang="en-US" sz="1800" dirty="0">
                <a:solidFill>
                  <a:srgbClr val="BCBEC4"/>
                </a:solidFill>
                <a:latin typeface="Consolas"/>
                <a:ea typeface="Calibri"/>
                <a:cs typeface="Calibri Light"/>
              </a:rPr>
              <a:t>- Add response schemas to schema.py</a:t>
            </a:r>
            <a:br>
              <a:rPr lang="en-US" sz="1800" dirty="0">
                <a:latin typeface="Consolas"/>
              </a:rPr>
            </a:br>
            <a:r>
              <a:rPr lang="en-US" sz="1800" dirty="0">
                <a:solidFill>
                  <a:srgbClr val="BCBEC4"/>
                </a:solidFill>
                <a:latin typeface="Consolas"/>
                <a:ea typeface="Calibri"/>
                <a:cs typeface="Calibri Light"/>
              </a:rPr>
              <a:t>- Use </a:t>
            </a:r>
            <a:r>
              <a:rPr lang="en-US" sz="1800" dirty="0" err="1">
                <a:solidFill>
                  <a:srgbClr val="BCBEC4"/>
                </a:solidFill>
                <a:latin typeface="Consolas"/>
                <a:ea typeface="Calibri"/>
                <a:cs typeface="Calibri Light"/>
              </a:rPr>
              <a:t>jsonschema</a:t>
            </a:r>
            <a:r>
              <a:rPr lang="en-US" sz="1800" dirty="0">
                <a:solidFill>
                  <a:srgbClr val="BCBEC4"/>
                </a:solidFill>
                <a:latin typeface="Consolas"/>
                <a:ea typeface="Calibri"/>
                <a:cs typeface="Calibri Light"/>
              </a:rPr>
              <a:t> for response validation</a:t>
            </a:r>
            <a:br>
              <a:rPr lang="en-US" sz="1800" dirty="0">
                <a:latin typeface="Consolas"/>
              </a:rPr>
            </a:br>
            <a:endParaRPr lang="en-US" sz="1800">
              <a:solidFill>
                <a:srgbClr val="BCBEC4"/>
              </a:solidFill>
              <a:latin typeface="Consolas"/>
            </a:endParaRPr>
          </a:p>
          <a:p>
            <a:endParaRPr lang="en-US" sz="1800"/>
          </a:p>
        </p:txBody>
      </p:sp>
      <p:sp>
        <p:nvSpPr>
          <p:cNvPr id="13" name="Title 12">
            <a:extLst>
              <a:ext uri="{FF2B5EF4-FFF2-40B4-BE49-F238E27FC236}">
                <a16:creationId xmlns:a16="http://schemas.microsoft.com/office/drawing/2014/main" id="{FBA9B2C0-5C2B-866A-BDE9-12787D681BC4}"/>
              </a:ext>
            </a:extLst>
          </p:cNvPr>
          <p:cNvSpPr>
            <a:spLocks noGrp="1"/>
          </p:cNvSpPr>
          <p:nvPr>
            <p:ph type="title"/>
          </p:nvPr>
        </p:nvSpPr>
        <p:spPr>
          <a:xfrm>
            <a:off x="633632" y="722843"/>
            <a:ext cx="10942638" cy="338554"/>
          </a:xfrm>
        </p:spPr>
        <p:txBody>
          <a:bodyPr lIns="0" tIns="0" rIns="0" bIns="0" anchor="t">
            <a:noAutofit/>
          </a:bodyPr>
          <a:lstStyle/>
          <a:p>
            <a:r>
              <a:rPr lang="en-US" err="1">
                <a:ea typeface="Calibri"/>
                <a:cs typeface="Calibri"/>
              </a:rPr>
              <a:t>Формуємо</a:t>
            </a:r>
            <a:r>
              <a:rPr lang="en-US">
                <a:ea typeface="Calibri"/>
                <a:cs typeface="Calibri"/>
              </a:rPr>
              <a:t> </a:t>
            </a:r>
            <a:r>
              <a:rPr lang="en-US" err="1">
                <a:ea typeface="Calibri"/>
                <a:cs typeface="Calibri"/>
              </a:rPr>
              <a:t>набір</a:t>
            </a:r>
            <a:r>
              <a:rPr lang="en-US">
                <a:ea typeface="Calibri"/>
                <a:cs typeface="Calibri"/>
              </a:rPr>
              <a:t> </a:t>
            </a:r>
            <a:r>
              <a:rPr lang="en-US" err="1">
                <a:ea typeface="Calibri"/>
                <a:cs typeface="Calibri"/>
              </a:rPr>
              <a:t>даних</a:t>
            </a:r>
            <a:endParaRPr lang="en-US" err="1"/>
          </a:p>
        </p:txBody>
      </p:sp>
    </p:spTree>
    <p:extLst>
      <p:ext uri="{BB962C8B-B14F-4D97-AF65-F5344CB8AC3E}">
        <p14:creationId xmlns:p14="http://schemas.microsoft.com/office/powerpoint/2010/main" val="2876564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AC0A3-0E43-9DAC-7348-A7C5B8813C6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9935E22-4E5A-C08F-ADF4-F2EDFD7E9E00}"/>
              </a:ext>
            </a:extLst>
          </p:cNvPr>
          <p:cNvSpPr>
            <a:spLocks noGrp="1"/>
          </p:cNvSpPr>
          <p:nvPr>
            <p:ph type="body" sz="quarter" idx="26"/>
          </p:nvPr>
        </p:nvSpPr>
        <p:spPr/>
        <p:txBody>
          <a:bodyPr vert="horz" lIns="0" tIns="0" rIns="0" bIns="0" rtlCol="0" anchor="t">
            <a:normAutofit/>
          </a:bodyPr>
          <a:lstStyle/>
          <a:p>
            <a:r>
              <a:rPr lang="en-US" err="1">
                <a:latin typeface="Calibri"/>
                <a:ea typeface="Calibri"/>
                <a:cs typeface="Calibri"/>
              </a:rPr>
              <a:t>Очікувана</a:t>
            </a:r>
            <a:r>
              <a:rPr lang="en-US">
                <a:latin typeface="Calibri"/>
                <a:ea typeface="Calibri"/>
                <a:cs typeface="Calibri"/>
              </a:rPr>
              <a:t> </a:t>
            </a:r>
            <a:r>
              <a:rPr lang="en-US" err="1">
                <a:latin typeface="Calibri"/>
                <a:ea typeface="Calibri"/>
                <a:cs typeface="Calibri"/>
              </a:rPr>
              <a:t>відповідь</a:t>
            </a:r>
            <a:endParaRPr lang="en-US" err="1"/>
          </a:p>
        </p:txBody>
      </p:sp>
      <p:sp>
        <p:nvSpPr>
          <p:cNvPr id="7" name="Text Placeholder 6">
            <a:extLst>
              <a:ext uri="{FF2B5EF4-FFF2-40B4-BE49-F238E27FC236}">
                <a16:creationId xmlns:a16="http://schemas.microsoft.com/office/drawing/2014/main" id="{90C6E0B1-9B90-691B-015B-93EECD9745AA}"/>
              </a:ext>
            </a:extLst>
          </p:cNvPr>
          <p:cNvSpPr>
            <a:spLocks noGrp="1"/>
          </p:cNvSpPr>
          <p:nvPr>
            <p:ph type="body" sz="quarter" idx="27"/>
          </p:nvPr>
        </p:nvSpPr>
        <p:spPr>
          <a:xfrm>
            <a:off x="633632" y="2224662"/>
            <a:ext cx="10918848" cy="3523020"/>
          </a:xfrm>
        </p:spPr>
        <p:txBody>
          <a:bodyPr vert="horz" lIns="0" tIns="0" rIns="0" bIns="0" rtlCol="0" anchor="t">
            <a:noAutofit/>
          </a:bodyPr>
          <a:lstStyle/>
          <a:p>
            <a:r>
              <a:rPr lang="en-US" sz="1000">
                <a:solidFill>
                  <a:srgbClr val="6AAB73"/>
                </a:solidFill>
                <a:latin typeface="Consolas"/>
                <a:ea typeface="Calibri"/>
                <a:cs typeface="Calibri Light"/>
              </a:rPr>
              <a:t>Generated Python API tests:</a:t>
            </a:r>
            <a:endParaRPr lang="en-US" sz="1000">
              <a:solidFill>
                <a:srgbClr val="6AAB73"/>
              </a:solidFill>
            </a:endParaRPr>
          </a:p>
          <a:p>
            <a:r>
              <a:rPr lang="en-US" sz="1000">
                <a:solidFill>
                  <a:srgbClr val="CF8E6D"/>
                </a:solidFill>
                <a:latin typeface="Consolas"/>
                <a:ea typeface="Calibri"/>
                <a:cs typeface="Calibri Light"/>
              </a:rPr>
              <a:t># </a:t>
            </a:r>
            <a:r>
              <a:rPr lang="en-US" sz="1000">
                <a:solidFill>
                  <a:srgbClr val="BCBEC4"/>
                </a:solidFill>
                <a:latin typeface="Consolas"/>
                <a:ea typeface="Calibri"/>
                <a:cs typeface="Calibri Light"/>
              </a:rPr>
              <a:t>conftest.py</a:t>
            </a:r>
            <a:br>
              <a:rPr lang="en-US" sz="1000">
                <a:latin typeface="Consolas"/>
              </a:rPr>
            </a:br>
            <a:r>
              <a:rPr lang="en-US" sz="1000">
                <a:solidFill>
                  <a:srgbClr val="BCBEC4"/>
                </a:solidFill>
                <a:latin typeface="Consolas"/>
                <a:ea typeface="Calibri"/>
                <a:cs typeface="Calibri Light"/>
              </a:rPr>
              <a:t>```</a:t>
            </a:r>
            <a:r>
              <a:rPr lang="en-US" sz="1000" i="1">
                <a:solidFill>
                  <a:srgbClr val="C77DBB"/>
                </a:solidFill>
                <a:latin typeface="Consolas"/>
                <a:ea typeface="Calibri"/>
                <a:cs typeface="Calibri Light"/>
              </a:rPr>
              <a:t>python</a:t>
            </a:r>
            <a:br>
              <a:rPr lang="en-US" sz="1000" i="1">
                <a:latin typeface="Consolas"/>
              </a:rPr>
            </a:br>
            <a:r>
              <a:rPr lang="en-US" sz="1000" i="1">
                <a:solidFill>
                  <a:srgbClr val="C77DBB"/>
                </a:solidFill>
                <a:latin typeface="Consolas"/>
                <a:ea typeface="Calibri"/>
                <a:cs typeface="Calibri Light"/>
              </a:rPr>
              <a:t>import </a:t>
            </a:r>
            <a:r>
              <a:rPr lang="en-US" sz="1000" i="1" err="1">
                <a:solidFill>
                  <a:srgbClr val="C77DBB"/>
                </a:solidFill>
                <a:latin typeface="Consolas"/>
                <a:ea typeface="Calibri"/>
                <a:cs typeface="Calibri Light"/>
              </a:rPr>
              <a:t>json</a:t>
            </a:r>
            <a:br>
              <a:rPr lang="en-US" sz="1000" i="1">
                <a:latin typeface="Consolas"/>
              </a:rPr>
            </a:br>
            <a:r>
              <a:rPr lang="en-US" sz="1000" i="1">
                <a:solidFill>
                  <a:srgbClr val="C77DBB"/>
                </a:solidFill>
                <a:latin typeface="Consolas"/>
                <a:ea typeface="Calibri"/>
                <a:cs typeface="Calibri Light"/>
              </a:rPr>
              <a:t>import </a:t>
            </a:r>
            <a:r>
              <a:rPr lang="en-US" sz="1000" i="1" err="1">
                <a:solidFill>
                  <a:srgbClr val="C77DBB"/>
                </a:solidFill>
                <a:latin typeface="Consolas"/>
                <a:ea typeface="Calibri"/>
                <a:cs typeface="Calibri Light"/>
              </a:rPr>
              <a:t>pytest</a:t>
            </a:r>
            <a:br>
              <a:rPr lang="en-US" sz="1000" i="1">
                <a:latin typeface="Consolas"/>
              </a:rPr>
            </a:br>
            <a:br>
              <a:rPr lang="en-US" sz="1000" i="1">
                <a:latin typeface="Consolas"/>
              </a:rPr>
            </a:br>
            <a:r>
              <a:rPr lang="en-US" sz="1000" i="1">
                <a:solidFill>
                  <a:srgbClr val="C77DBB"/>
                </a:solidFill>
                <a:latin typeface="Consolas"/>
                <a:ea typeface="Calibri"/>
                <a:cs typeface="Calibri Light"/>
              </a:rPr>
              <a:t>from </a:t>
            </a:r>
            <a:r>
              <a:rPr lang="en-US" sz="1000" i="1" err="1">
                <a:solidFill>
                  <a:srgbClr val="C77DBB"/>
                </a:solidFill>
                <a:latin typeface="Consolas"/>
                <a:ea typeface="Calibri"/>
                <a:cs typeface="Calibri Light"/>
              </a:rPr>
              <a:t>api_client</a:t>
            </a:r>
            <a:r>
              <a:rPr lang="en-US" sz="1000" i="1">
                <a:solidFill>
                  <a:srgbClr val="C77DBB"/>
                </a:solidFill>
                <a:latin typeface="Consolas"/>
                <a:ea typeface="Calibri"/>
                <a:cs typeface="Calibri Light"/>
              </a:rPr>
              <a:t> import </a:t>
            </a:r>
            <a:r>
              <a:rPr lang="en-US" sz="1000" i="1" err="1">
                <a:solidFill>
                  <a:srgbClr val="C77DBB"/>
                </a:solidFill>
                <a:latin typeface="Consolas"/>
                <a:ea typeface="Calibri"/>
                <a:cs typeface="Calibri Light"/>
              </a:rPr>
              <a:t>ApiClient</a:t>
            </a:r>
            <a:br>
              <a:rPr lang="en-US" sz="1000" i="1">
                <a:latin typeface="Consolas"/>
              </a:rPr>
            </a:br>
            <a:r>
              <a:rPr lang="en-US" sz="1000" i="1">
                <a:solidFill>
                  <a:srgbClr val="C77DBB"/>
                </a:solidFill>
                <a:latin typeface="Consolas"/>
                <a:ea typeface="Calibri"/>
                <a:cs typeface="Calibri Light"/>
              </a:rPr>
              <a:t>from payload import country</a:t>
            </a:r>
            <a:br>
              <a:rPr lang="en-US" sz="1000" i="1">
                <a:latin typeface="Consolas"/>
              </a:rPr>
            </a:br>
            <a:br>
              <a:rPr lang="en-US" sz="1000" i="1">
                <a:latin typeface="Consolas"/>
              </a:rPr>
            </a:br>
            <a:br>
              <a:rPr lang="en-US" sz="1000" i="1">
                <a:latin typeface="Consolas"/>
              </a:rPr>
            </a:br>
            <a:r>
              <a:rPr lang="en-US" sz="1000" i="1">
                <a:solidFill>
                  <a:srgbClr val="C77DBB"/>
                </a:solidFill>
                <a:latin typeface="Consolas"/>
                <a:ea typeface="Calibri"/>
                <a:cs typeface="Calibri Light"/>
              </a:rPr>
              <a:t>def </a:t>
            </a:r>
            <a:r>
              <a:rPr lang="en-US" sz="1000" i="1" err="1">
                <a:solidFill>
                  <a:srgbClr val="C77DBB"/>
                </a:solidFill>
                <a:latin typeface="Consolas"/>
                <a:ea typeface="Calibri"/>
                <a:cs typeface="Calibri Light"/>
              </a:rPr>
              <a:t>pytest_addoption</a:t>
            </a:r>
            <a:r>
              <a:rPr lang="en-US" sz="1000" i="1">
                <a:solidFill>
                  <a:srgbClr val="C77DBB"/>
                </a:solidFill>
                <a:latin typeface="Consolas"/>
                <a:ea typeface="Calibri"/>
                <a:cs typeface="Calibri Light"/>
              </a:rPr>
              <a:t>(parser):</a:t>
            </a:r>
            <a:br>
              <a:rPr lang="en-US" sz="1000" i="1">
                <a:latin typeface="Consolas"/>
              </a:rPr>
            </a:br>
            <a:r>
              <a:rPr lang="en-US" sz="1000" i="1">
                <a:solidFill>
                  <a:srgbClr val="C77DBB"/>
                </a:solidFill>
                <a:latin typeface="Consolas"/>
                <a:ea typeface="Calibri"/>
                <a:cs typeface="Calibri Light"/>
              </a:rPr>
              <a:t>    </a:t>
            </a:r>
            <a:r>
              <a:rPr lang="en-US" sz="1000" i="1" err="1">
                <a:solidFill>
                  <a:srgbClr val="C77DBB"/>
                </a:solidFill>
                <a:latin typeface="Consolas"/>
                <a:ea typeface="Calibri"/>
                <a:cs typeface="Calibri Light"/>
              </a:rPr>
              <a:t>parser.addoption</a:t>
            </a:r>
            <a:r>
              <a:rPr lang="en-US" sz="1000" i="1">
                <a:solidFill>
                  <a:srgbClr val="C77DBB"/>
                </a:solidFill>
                <a:latin typeface="Consolas"/>
                <a:ea typeface="Calibri"/>
                <a:cs typeface="Calibri Light"/>
              </a:rPr>
              <a:t>("--env", action="store", default="Test",</a:t>
            </a:r>
            <a:br>
              <a:rPr lang="en-US" sz="1000" i="1">
                <a:latin typeface="Consolas"/>
              </a:rPr>
            </a:br>
            <a:r>
              <a:rPr lang="en-US" sz="1000" i="1">
                <a:solidFill>
                  <a:srgbClr val="C77DBB"/>
                </a:solidFill>
                <a:latin typeface="Consolas"/>
                <a:ea typeface="Calibri"/>
                <a:cs typeface="Calibri Light"/>
              </a:rPr>
              <a:t>                     choices=("Prod", "Test", "Stage"), help="Environment to run tests against")</a:t>
            </a:r>
            <a:br>
              <a:rPr lang="en-US" sz="1000" i="1">
                <a:latin typeface="Consolas"/>
              </a:rPr>
            </a:br>
            <a:br>
              <a:rPr lang="en-US" sz="1000" i="1">
                <a:latin typeface="Consolas"/>
              </a:rPr>
            </a:br>
            <a:br>
              <a:rPr lang="en-US" sz="1000" i="1">
                <a:latin typeface="Consolas"/>
              </a:rPr>
            </a:br>
            <a:r>
              <a:rPr lang="en-US" sz="1000" i="1">
                <a:solidFill>
                  <a:srgbClr val="C77DBB"/>
                </a:solidFill>
                <a:latin typeface="Consolas"/>
                <a:ea typeface="Calibri"/>
                <a:cs typeface="Calibri Light"/>
              </a:rPr>
              <a:t>@pytest.fixture(scope="session")</a:t>
            </a:r>
            <a:br>
              <a:rPr lang="en-US" sz="1000" i="1">
                <a:latin typeface="Consolas"/>
              </a:rPr>
            </a:br>
            <a:r>
              <a:rPr lang="en-US" sz="1000" i="1">
                <a:solidFill>
                  <a:srgbClr val="C77DBB"/>
                </a:solidFill>
                <a:latin typeface="Consolas"/>
                <a:ea typeface="Calibri"/>
                <a:cs typeface="Calibri Light"/>
              </a:rPr>
              <a:t>def env(request):</a:t>
            </a:r>
            <a:br>
              <a:rPr lang="en-US" sz="1000" i="1">
                <a:latin typeface="Consolas"/>
              </a:rPr>
            </a:br>
            <a:r>
              <a:rPr lang="en-US" sz="1000" i="1">
                <a:solidFill>
                  <a:srgbClr val="C77DBB"/>
                </a:solidFill>
                <a:latin typeface="Consolas"/>
                <a:ea typeface="Calibri"/>
                <a:cs typeface="Calibri Light"/>
              </a:rPr>
              <a:t>    </a:t>
            </a:r>
            <a:r>
              <a:rPr lang="en-US" sz="1000" i="1" err="1">
                <a:solidFill>
                  <a:srgbClr val="C77DBB"/>
                </a:solidFill>
                <a:latin typeface="Consolas"/>
                <a:ea typeface="Calibri"/>
                <a:cs typeface="Calibri Light"/>
              </a:rPr>
              <a:t>env_val</a:t>
            </a:r>
            <a:r>
              <a:rPr lang="en-US" sz="1000" i="1">
                <a:solidFill>
                  <a:srgbClr val="C77DBB"/>
                </a:solidFill>
                <a:latin typeface="Consolas"/>
                <a:ea typeface="Calibri"/>
                <a:cs typeface="Calibri Light"/>
              </a:rPr>
              <a:t> = </a:t>
            </a:r>
            <a:r>
              <a:rPr lang="en-US" sz="1000" i="1" err="1">
                <a:solidFill>
                  <a:srgbClr val="C77DBB"/>
                </a:solidFill>
                <a:latin typeface="Consolas"/>
                <a:ea typeface="Calibri"/>
                <a:cs typeface="Calibri Light"/>
              </a:rPr>
              <a:t>request.config.getoption</a:t>
            </a:r>
            <a:r>
              <a:rPr lang="en-US" sz="1000" i="1">
                <a:solidFill>
                  <a:srgbClr val="C77DBB"/>
                </a:solidFill>
                <a:latin typeface="Consolas"/>
                <a:ea typeface="Calibri"/>
                <a:cs typeface="Calibri Light"/>
              </a:rPr>
              <a:t>("--env")</a:t>
            </a:r>
            <a:br>
              <a:rPr lang="en-US" sz="1000" i="1">
                <a:latin typeface="Consolas"/>
              </a:rPr>
            </a:br>
            <a:r>
              <a:rPr lang="en-US" sz="1000" i="1">
                <a:solidFill>
                  <a:srgbClr val="C77DBB"/>
                </a:solidFill>
                <a:latin typeface="Consolas"/>
                <a:ea typeface="Calibri"/>
                <a:cs typeface="Calibri Light"/>
              </a:rPr>
              <a:t>    with open('./</a:t>
            </a:r>
            <a:r>
              <a:rPr lang="en-US" sz="1000" i="1" err="1">
                <a:solidFill>
                  <a:srgbClr val="C77DBB"/>
                </a:solidFill>
                <a:latin typeface="Consolas"/>
                <a:ea typeface="Calibri"/>
                <a:cs typeface="Calibri Light"/>
              </a:rPr>
              <a:t>environment.json</a:t>
            </a:r>
            <a:r>
              <a:rPr lang="en-US" sz="1000" i="1">
                <a:solidFill>
                  <a:srgbClr val="C77DBB"/>
                </a:solidFill>
                <a:latin typeface="Consolas"/>
                <a:ea typeface="Calibri"/>
                <a:cs typeface="Calibri Light"/>
              </a:rPr>
              <a:t>') as </a:t>
            </a:r>
            <a:r>
              <a:rPr lang="en-US" sz="1000" i="1" err="1">
                <a:solidFill>
                  <a:srgbClr val="C77DBB"/>
                </a:solidFill>
                <a:latin typeface="Consolas"/>
                <a:ea typeface="Calibri"/>
                <a:cs typeface="Calibri Light"/>
              </a:rPr>
              <a:t>env_file</a:t>
            </a:r>
            <a:r>
              <a:rPr lang="en-US" sz="1000" i="1">
                <a:solidFill>
                  <a:srgbClr val="C77DBB"/>
                </a:solidFill>
                <a:latin typeface="Consolas"/>
                <a:ea typeface="Calibri"/>
                <a:cs typeface="Calibri Light"/>
              </a:rPr>
              <a:t>:</a:t>
            </a:r>
            <a:br>
              <a:rPr lang="en-US" sz="1000" i="1">
                <a:latin typeface="Consolas"/>
              </a:rPr>
            </a:br>
            <a:r>
              <a:rPr lang="en-US" sz="1000" i="1">
                <a:solidFill>
                  <a:srgbClr val="C77DBB"/>
                </a:solidFill>
                <a:latin typeface="Consolas"/>
                <a:ea typeface="Calibri"/>
                <a:cs typeface="Calibri Light"/>
              </a:rPr>
              <a:t>        </a:t>
            </a:r>
            <a:r>
              <a:rPr lang="en-US" sz="1000" i="1" err="1">
                <a:solidFill>
                  <a:srgbClr val="C77DBB"/>
                </a:solidFill>
                <a:latin typeface="Consolas"/>
                <a:ea typeface="Calibri"/>
                <a:cs typeface="Calibri Light"/>
              </a:rPr>
              <a:t>env_json</a:t>
            </a:r>
            <a:r>
              <a:rPr lang="en-US" sz="1000" i="1">
                <a:solidFill>
                  <a:srgbClr val="C77DBB"/>
                </a:solidFill>
                <a:latin typeface="Consolas"/>
                <a:ea typeface="Calibri"/>
                <a:cs typeface="Calibri Light"/>
              </a:rPr>
              <a:t> = </a:t>
            </a:r>
            <a:r>
              <a:rPr lang="en-US" sz="1000" i="1" err="1">
                <a:solidFill>
                  <a:srgbClr val="C77DBB"/>
                </a:solidFill>
                <a:latin typeface="Consolas"/>
                <a:ea typeface="Calibri"/>
                <a:cs typeface="Calibri Light"/>
              </a:rPr>
              <a:t>json.load</a:t>
            </a:r>
            <a:r>
              <a:rPr lang="en-US" sz="1000" i="1">
                <a:solidFill>
                  <a:srgbClr val="C77DBB"/>
                </a:solidFill>
                <a:latin typeface="Consolas"/>
                <a:ea typeface="Calibri"/>
                <a:cs typeface="Calibri Light"/>
              </a:rPr>
              <a:t>(</a:t>
            </a:r>
            <a:r>
              <a:rPr lang="en-US" sz="1000" i="1" err="1">
                <a:solidFill>
                  <a:srgbClr val="C77DBB"/>
                </a:solidFill>
                <a:latin typeface="Consolas"/>
                <a:ea typeface="Calibri"/>
                <a:cs typeface="Calibri Light"/>
              </a:rPr>
              <a:t>env_file</a:t>
            </a:r>
            <a:r>
              <a:rPr lang="en-US" sz="1000" i="1">
                <a:solidFill>
                  <a:srgbClr val="C77DBB"/>
                </a:solidFill>
                <a:latin typeface="Consolas"/>
                <a:ea typeface="Calibri"/>
                <a:cs typeface="Calibri Light"/>
              </a:rPr>
              <a:t>)</a:t>
            </a:r>
            <a:br>
              <a:rPr lang="en-US" sz="1000" i="1">
                <a:latin typeface="Consolas"/>
              </a:rPr>
            </a:br>
            <a:r>
              <a:rPr lang="en-US" sz="1000" i="1">
                <a:solidFill>
                  <a:srgbClr val="C77DBB"/>
                </a:solidFill>
                <a:latin typeface="Consolas"/>
                <a:ea typeface="Calibri"/>
                <a:cs typeface="Calibri Light"/>
              </a:rPr>
              <a:t>        return </a:t>
            </a:r>
            <a:r>
              <a:rPr lang="en-US" sz="1000" i="1" err="1">
                <a:solidFill>
                  <a:srgbClr val="C77DBB"/>
                </a:solidFill>
                <a:latin typeface="Consolas"/>
                <a:ea typeface="Calibri"/>
                <a:cs typeface="Calibri Light"/>
              </a:rPr>
              <a:t>env_json</a:t>
            </a:r>
            <a:r>
              <a:rPr lang="en-US" sz="1000" i="1">
                <a:solidFill>
                  <a:srgbClr val="C77DBB"/>
                </a:solidFill>
                <a:latin typeface="Consolas"/>
                <a:ea typeface="Calibri"/>
                <a:cs typeface="Calibri Light"/>
              </a:rPr>
              <a:t>[</a:t>
            </a:r>
            <a:r>
              <a:rPr lang="en-US" sz="1000" i="1" err="1">
                <a:solidFill>
                  <a:srgbClr val="C77DBB"/>
                </a:solidFill>
                <a:latin typeface="Consolas"/>
                <a:ea typeface="Calibri"/>
                <a:cs typeface="Calibri Light"/>
              </a:rPr>
              <a:t>env_val</a:t>
            </a:r>
            <a:r>
              <a:rPr lang="en-US" sz="1000" i="1">
                <a:solidFill>
                  <a:srgbClr val="C77DBB"/>
                </a:solidFill>
                <a:latin typeface="Consolas"/>
                <a:ea typeface="Calibri"/>
                <a:cs typeface="Calibri Light"/>
              </a:rPr>
              <a:t>]</a:t>
            </a:r>
            <a:endParaRPr lang="en-US" sz="1000" i="1">
              <a:solidFill>
                <a:srgbClr val="C77DBB"/>
              </a:solidFill>
              <a:latin typeface="Consolas"/>
            </a:endParaRPr>
          </a:p>
          <a:p>
            <a:endParaRPr lang="en-US" sz="1000" i="1">
              <a:latin typeface="Consolas"/>
            </a:endParaRPr>
          </a:p>
          <a:p>
            <a:br>
              <a:rPr lang="en-US" sz="1800">
                <a:latin typeface="Consolas"/>
              </a:rPr>
            </a:br>
            <a:endParaRPr lang="en-US" sz="1800">
              <a:solidFill>
                <a:srgbClr val="BCBEC4"/>
              </a:solidFill>
              <a:latin typeface="Consolas"/>
            </a:endParaRPr>
          </a:p>
          <a:p>
            <a:endParaRPr lang="en-US" sz="1800"/>
          </a:p>
        </p:txBody>
      </p:sp>
      <p:sp>
        <p:nvSpPr>
          <p:cNvPr id="13" name="Title 12">
            <a:extLst>
              <a:ext uri="{FF2B5EF4-FFF2-40B4-BE49-F238E27FC236}">
                <a16:creationId xmlns:a16="http://schemas.microsoft.com/office/drawing/2014/main" id="{BA50C68B-FF6F-F238-9C3B-F17D6E2FE180}"/>
              </a:ext>
            </a:extLst>
          </p:cNvPr>
          <p:cNvSpPr>
            <a:spLocks noGrp="1"/>
          </p:cNvSpPr>
          <p:nvPr>
            <p:ph type="title"/>
          </p:nvPr>
        </p:nvSpPr>
        <p:spPr>
          <a:xfrm>
            <a:off x="633632" y="722843"/>
            <a:ext cx="10942638" cy="338554"/>
          </a:xfrm>
        </p:spPr>
        <p:txBody>
          <a:bodyPr lIns="0" tIns="0" rIns="0" bIns="0" anchor="t">
            <a:noAutofit/>
          </a:bodyPr>
          <a:lstStyle/>
          <a:p>
            <a:r>
              <a:rPr lang="en-US" err="1">
                <a:ea typeface="Calibri"/>
                <a:cs typeface="Calibri"/>
              </a:rPr>
              <a:t>Формуємо</a:t>
            </a:r>
            <a:r>
              <a:rPr lang="en-US">
                <a:ea typeface="Calibri"/>
                <a:cs typeface="Calibri"/>
              </a:rPr>
              <a:t> </a:t>
            </a:r>
            <a:r>
              <a:rPr lang="en-US" err="1">
                <a:ea typeface="Calibri"/>
                <a:cs typeface="Calibri"/>
              </a:rPr>
              <a:t>набір</a:t>
            </a:r>
            <a:r>
              <a:rPr lang="en-US">
                <a:ea typeface="Calibri"/>
                <a:cs typeface="Calibri"/>
              </a:rPr>
              <a:t> </a:t>
            </a:r>
            <a:r>
              <a:rPr lang="en-US" err="1">
                <a:ea typeface="Calibri"/>
                <a:cs typeface="Calibri"/>
              </a:rPr>
              <a:t>даних</a:t>
            </a:r>
            <a:endParaRPr lang="en-US" err="1"/>
          </a:p>
        </p:txBody>
      </p:sp>
    </p:spTree>
    <p:extLst>
      <p:ext uri="{BB962C8B-B14F-4D97-AF65-F5344CB8AC3E}">
        <p14:creationId xmlns:p14="http://schemas.microsoft.com/office/powerpoint/2010/main" val="586426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E37B5-98C9-88B7-6EED-59222A4C967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47FB66E-7007-05CC-02BB-11FB6F527EA5}"/>
              </a:ext>
            </a:extLst>
          </p:cNvPr>
          <p:cNvSpPr>
            <a:spLocks noGrp="1"/>
          </p:cNvSpPr>
          <p:nvPr>
            <p:ph type="body" sz="quarter" idx="26"/>
          </p:nvPr>
        </p:nvSpPr>
        <p:spPr/>
        <p:txBody>
          <a:bodyPr vert="horz" lIns="0" tIns="0" rIns="0" bIns="0" rtlCol="0" anchor="t">
            <a:normAutofit/>
          </a:bodyPr>
          <a:lstStyle/>
          <a:p>
            <a:r>
              <a:rPr lang="en-US" err="1">
                <a:latin typeface="Calibri"/>
                <a:ea typeface="Calibri"/>
                <a:cs typeface="Calibri"/>
              </a:rPr>
              <a:t>Звідки</a:t>
            </a:r>
            <a:r>
              <a:rPr lang="en-US">
                <a:latin typeface="Calibri"/>
                <a:ea typeface="Calibri"/>
                <a:cs typeface="Calibri"/>
              </a:rPr>
              <a:t> </a:t>
            </a:r>
            <a:r>
              <a:rPr lang="en-US" err="1">
                <a:latin typeface="Calibri"/>
                <a:ea typeface="Calibri"/>
                <a:cs typeface="Calibri"/>
              </a:rPr>
              <a:t>брати</a:t>
            </a:r>
            <a:r>
              <a:rPr lang="en-US">
                <a:latin typeface="Calibri"/>
                <a:ea typeface="Calibri"/>
                <a:cs typeface="Calibri"/>
              </a:rPr>
              <a:t> </a:t>
            </a:r>
            <a:r>
              <a:rPr lang="en-US" err="1">
                <a:latin typeface="Calibri"/>
                <a:ea typeface="Calibri"/>
                <a:cs typeface="Calibri"/>
              </a:rPr>
              <a:t>дані</a:t>
            </a:r>
            <a:r>
              <a:rPr lang="en-US">
                <a:latin typeface="Calibri"/>
                <a:ea typeface="Calibri"/>
                <a:cs typeface="Calibri"/>
              </a:rPr>
              <a:t>?</a:t>
            </a:r>
            <a:endParaRPr lang="en-US"/>
          </a:p>
        </p:txBody>
      </p:sp>
      <p:sp>
        <p:nvSpPr>
          <p:cNvPr id="7" name="Text Placeholder 6">
            <a:extLst>
              <a:ext uri="{FF2B5EF4-FFF2-40B4-BE49-F238E27FC236}">
                <a16:creationId xmlns:a16="http://schemas.microsoft.com/office/drawing/2014/main" id="{3883CA9F-24A4-D502-008C-0B87C8DA4E64}"/>
              </a:ext>
            </a:extLst>
          </p:cNvPr>
          <p:cNvSpPr>
            <a:spLocks noGrp="1"/>
          </p:cNvSpPr>
          <p:nvPr>
            <p:ph type="body" sz="quarter" idx="27"/>
          </p:nvPr>
        </p:nvSpPr>
        <p:spPr>
          <a:xfrm>
            <a:off x="633632" y="2226729"/>
            <a:ext cx="10917194" cy="3330228"/>
          </a:xfrm>
        </p:spPr>
        <p:txBody>
          <a:bodyPr vert="horz" lIns="0" tIns="0" rIns="0" bIns="0" rtlCol="0" anchor="t">
            <a:noAutofit/>
          </a:bodyPr>
          <a:lstStyle/>
          <a:p>
            <a:endParaRPr lang="en-US" sz="1800" dirty="0">
              <a:latin typeface="Calibri"/>
              <a:ea typeface="Calibri"/>
              <a:cs typeface="Calibri Light"/>
            </a:endParaRPr>
          </a:p>
          <a:p>
            <a:r>
              <a:rPr lang="en-US" sz="1800" dirty="0">
                <a:latin typeface="Calibri"/>
                <a:ea typeface="Calibri"/>
                <a:cs typeface="Calibri Light"/>
              </a:rPr>
              <a:t>- У </a:t>
            </a:r>
            <a:r>
              <a:rPr lang="en-US" sz="1800" dirty="0" err="1">
                <a:latin typeface="Calibri"/>
                <a:ea typeface="Calibri"/>
                <a:cs typeface="Calibri Light"/>
              </a:rPr>
              <a:t>вас</a:t>
            </a:r>
            <a:r>
              <a:rPr lang="en-US" sz="1800" dirty="0">
                <a:latin typeface="Calibri"/>
                <a:ea typeface="Calibri"/>
                <a:cs typeface="Calibri Light"/>
              </a:rPr>
              <a:t> </a:t>
            </a:r>
            <a:r>
              <a:rPr lang="en-US" sz="1800" dirty="0" err="1">
                <a:latin typeface="Calibri"/>
                <a:ea typeface="Calibri"/>
                <a:cs typeface="Calibri Light"/>
              </a:rPr>
              <a:t>уже</a:t>
            </a:r>
            <a:r>
              <a:rPr lang="en-US" sz="1800" dirty="0">
                <a:latin typeface="Calibri"/>
                <a:ea typeface="Calibri"/>
                <a:cs typeface="Calibri Light"/>
              </a:rPr>
              <a:t> є </a:t>
            </a:r>
            <a:r>
              <a:rPr lang="en-US" sz="1800" dirty="0" err="1">
                <a:latin typeface="Calibri"/>
                <a:ea typeface="Calibri"/>
                <a:cs typeface="Calibri Light"/>
              </a:rPr>
              <a:t>авто-тести</a:t>
            </a:r>
            <a:r>
              <a:rPr lang="en-US" sz="1800" dirty="0">
                <a:latin typeface="Calibri"/>
                <a:ea typeface="Calibri"/>
                <a:cs typeface="Calibri Light"/>
              </a:rPr>
              <a:t> </a:t>
            </a:r>
            <a:r>
              <a:rPr lang="en-US" sz="1800" dirty="0" err="1">
                <a:latin typeface="Calibri"/>
                <a:ea typeface="Calibri"/>
                <a:cs typeface="Calibri Light"/>
              </a:rPr>
              <a:t>на</a:t>
            </a:r>
            <a:r>
              <a:rPr lang="en-US" sz="1800" dirty="0">
                <a:latin typeface="Calibri"/>
                <a:ea typeface="Calibri"/>
                <a:cs typeface="Calibri Light"/>
              </a:rPr>
              <a:t> </a:t>
            </a:r>
            <a:r>
              <a:rPr lang="en-US" sz="1800" dirty="0" err="1">
                <a:latin typeface="Calibri"/>
                <a:ea typeface="Calibri"/>
                <a:cs typeface="Calibri Light"/>
              </a:rPr>
              <a:t>проєкті</a:t>
            </a:r>
            <a:r>
              <a:rPr lang="en-US" sz="1800" dirty="0">
                <a:latin typeface="Calibri"/>
                <a:ea typeface="Calibri"/>
                <a:cs typeface="Calibri Light"/>
              </a:rPr>
              <a:t>? </a:t>
            </a:r>
            <a:r>
              <a:rPr lang="en-US" sz="1800" dirty="0" err="1">
                <a:latin typeface="Calibri"/>
                <a:ea typeface="Calibri"/>
                <a:cs typeface="Calibri Light"/>
              </a:rPr>
              <a:t>Навчіть</a:t>
            </a:r>
            <a:r>
              <a:rPr lang="en-US" sz="1800" dirty="0">
                <a:latin typeface="Calibri"/>
                <a:ea typeface="Calibri"/>
                <a:cs typeface="Calibri Light"/>
              </a:rPr>
              <a:t> </a:t>
            </a:r>
            <a:r>
              <a:rPr lang="en-US" sz="1800" dirty="0" err="1">
                <a:latin typeface="Calibri"/>
                <a:ea typeface="Calibri"/>
                <a:cs typeface="Calibri Light"/>
              </a:rPr>
              <a:t>на</a:t>
            </a:r>
            <a:r>
              <a:rPr lang="en-US" sz="1800" dirty="0">
                <a:latin typeface="Calibri"/>
                <a:ea typeface="Calibri"/>
                <a:cs typeface="Calibri Light"/>
              </a:rPr>
              <a:t> </a:t>
            </a:r>
            <a:r>
              <a:rPr lang="en-US" sz="1800" dirty="0" err="1">
                <a:latin typeface="Calibri"/>
                <a:ea typeface="Calibri"/>
                <a:cs typeface="Calibri Light"/>
              </a:rPr>
              <a:t>них</a:t>
            </a:r>
            <a:r>
              <a:rPr lang="en-US" sz="1800" dirty="0">
                <a:latin typeface="Calibri"/>
                <a:ea typeface="Calibri"/>
                <a:cs typeface="Calibri Light"/>
              </a:rPr>
              <a:t> </a:t>
            </a:r>
            <a:r>
              <a:rPr lang="en-US" sz="1800" dirty="0" err="1">
                <a:latin typeface="Calibri"/>
                <a:ea typeface="Calibri"/>
                <a:cs typeface="Calibri Light"/>
              </a:rPr>
              <a:t>модель</a:t>
            </a:r>
            <a:endParaRPr lang="en-US" sz="1800" dirty="0">
              <a:solidFill>
                <a:srgbClr val="BCBEC4"/>
              </a:solidFill>
              <a:latin typeface="Calibri"/>
            </a:endParaRPr>
          </a:p>
          <a:p>
            <a:endParaRPr lang="en-US" sz="1800">
              <a:latin typeface="Calibri"/>
              <a:ea typeface="Calibri"/>
              <a:cs typeface="Calibri Light"/>
            </a:endParaRPr>
          </a:p>
          <a:p>
            <a:br>
              <a:rPr lang="en-US" sz="1800" strike="sngStrike" dirty="0">
                <a:latin typeface="Calibri"/>
              </a:rPr>
            </a:br>
            <a:endParaRPr lang="en-US" sz="1800" strike="sngStrike">
              <a:solidFill>
                <a:srgbClr val="BCBEC4"/>
              </a:solidFill>
              <a:latin typeface="Calibri" panose="020F0502020204030204" pitchFamily="34" charset="0"/>
            </a:endParaRPr>
          </a:p>
          <a:p>
            <a:endParaRPr lang="en-US" sz="1800">
              <a:latin typeface="Calibri"/>
            </a:endParaRPr>
          </a:p>
        </p:txBody>
      </p:sp>
      <p:sp>
        <p:nvSpPr>
          <p:cNvPr id="13" name="Title 12">
            <a:extLst>
              <a:ext uri="{FF2B5EF4-FFF2-40B4-BE49-F238E27FC236}">
                <a16:creationId xmlns:a16="http://schemas.microsoft.com/office/drawing/2014/main" id="{7AF7D1DB-0684-64FB-006F-6D4817A69C2C}"/>
              </a:ext>
            </a:extLst>
          </p:cNvPr>
          <p:cNvSpPr>
            <a:spLocks noGrp="1"/>
          </p:cNvSpPr>
          <p:nvPr>
            <p:ph type="title"/>
          </p:nvPr>
        </p:nvSpPr>
        <p:spPr>
          <a:xfrm>
            <a:off x="633632" y="722843"/>
            <a:ext cx="10942638" cy="338554"/>
          </a:xfrm>
        </p:spPr>
        <p:txBody>
          <a:bodyPr lIns="0" tIns="0" rIns="0" bIns="0" anchor="t">
            <a:noAutofit/>
          </a:bodyPr>
          <a:lstStyle/>
          <a:p>
            <a:r>
              <a:rPr lang="en-US" err="1">
                <a:ea typeface="Calibri"/>
                <a:cs typeface="Calibri"/>
              </a:rPr>
              <a:t>Формуємо</a:t>
            </a:r>
            <a:r>
              <a:rPr lang="en-US">
                <a:ea typeface="Calibri"/>
                <a:cs typeface="Calibri"/>
              </a:rPr>
              <a:t> </a:t>
            </a:r>
            <a:r>
              <a:rPr lang="en-US" err="1">
                <a:ea typeface="Calibri"/>
                <a:cs typeface="Calibri"/>
              </a:rPr>
              <a:t>набір</a:t>
            </a:r>
            <a:r>
              <a:rPr lang="en-US">
                <a:ea typeface="Calibri"/>
                <a:cs typeface="Calibri"/>
              </a:rPr>
              <a:t> </a:t>
            </a:r>
            <a:r>
              <a:rPr lang="en-US" err="1">
                <a:ea typeface="Calibri"/>
                <a:cs typeface="Calibri"/>
              </a:rPr>
              <a:t>даних</a:t>
            </a:r>
            <a:endParaRPr lang="en-US" err="1"/>
          </a:p>
        </p:txBody>
      </p:sp>
    </p:spTree>
    <p:extLst>
      <p:ext uri="{BB962C8B-B14F-4D97-AF65-F5344CB8AC3E}">
        <p14:creationId xmlns:p14="http://schemas.microsoft.com/office/powerpoint/2010/main" val="3803935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3F961-53EE-4A07-1D61-352F3AA865A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C581AA4-D3A5-EA6E-E128-E3F689B33F8D}"/>
              </a:ext>
            </a:extLst>
          </p:cNvPr>
          <p:cNvSpPr>
            <a:spLocks noGrp="1"/>
          </p:cNvSpPr>
          <p:nvPr>
            <p:ph type="body" sz="quarter" idx="26"/>
          </p:nvPr>
        </p:nvSpPr>
        <p:spPr/>
        <p:txBody>
          <a:bodyPr vert="horz" lIns="0" tIns="0" rIns="0" bIns="0" rtlCol="0" anchor="t">
            <a:normAutofit/>
          </a:bodyPr>
          <a:lstStyle/>
          <a:p>
            <a:r>
              <a:rPr lang="en-US" err="1">
                <a:latin typeface="Calibri"/>
                <a:ea typeface="Calibri"/>
                <a:cs typeface="Calibri"/>
              </a:rPr>
              <a:t>Звідки</a:t>
            </a:r>
            <a:r>
              <a:rPr lang="en-US">
                <a:latin typeface="Calibri"/>
                <a:ea typeface="Calibri"/>
                <a:cs typeface="Calibri"/>
              </a:rPr>
              <a:t> </a:t>
            </a:r>
            <a:r>
              <a:rPr lang="en-US" err="1">
                <a:latin typeface="Calibri"/>
                <a:ea typeface="Calibri"/>
                <a:cs typeface="Calibri"/>
              </a:rPr>
              <a:t>брати</a:t>
            </a:r>
            <a:r>
              <a:rPr lang="en-US">
                <a:latin typeface="Calibri"/>
                <a:ea typeface="Calibri"/>
                <a:cs typeface="Calibri"/>
              </a:rPr>
              <a:t> </a:t>
            </a:r>
            <a:r>
              <a:rPr lang="en-US" err="1">
                <a:latin typeface="Calibri"/>
                <a:ea typeface="Calibri"/>
                <a:cs typeface="Calibri"/>
              </a:rPr>
              <a:t>дані</a:t>
            </a:r>
            <a:r>
              <a:rPr lang="en-US">
                <a:latin typeface="Calibri"/>
                <a:ea typeface="Calibri"/>
                <a:cs typeface="Calibri"/>
              </a:rPr>
              <a:t>?</a:t>
            </a:r>
            <a:endParaRPr lang="en-US"/>
          </a:p>
        </p:txBody>
      </p:sp>
      <p:sp>
        <p:nvSpPr>
          <p:cNvPr id="7" name="Text Placeholder 6">
            <a:extLst>
              <a:ext uri="{FF2B5EF4-FFF2-40B4-BE49-F238E27FC236}">
                <a16:creationId xmlns:a16="http://schemas.microsoft.com/office/drawing/2014/main" id="{0B0AD8AF-CC94-5D3B-3D3E-B1BBBB606A48}"/>
              </a:ext>
            </a:extLst>
          </p:cNvPr>
          <p:cNvSpPr>
            <a:spLocks noGrp="1"/>
          </p:cNvSpPr>
          <p:nvPr>
            <p:ph type="body" sz="quarter" idx="27"/>
          </p:nvPr>
        </p:nvSpPr>
        <p:spPr>
          <a:xfrm>
            <a:off x="633632" y="2226729"/>
            <a:ext cx="10917194" cy="3330228"/>
          </a:xfrm>
        </p:spPr>
        <p:txBody>
          <a:bodyPr vert="horz" lIns="0" tIns="0" rIns="0" bIns="0" rtlCol="0" anchor="t">
            <a:noAutofit/>
          </a:bodyPr>
          <a:lstStyle/>
          <a:p>
            <a:pPr marL="285750" indent="-285750">
              <a:buFont typeface="Calibri" panose="020B0604020202020204" pitchFamily="34" charset="0"/>
              <a:buChar char="-"/>
            </a:pPr>
            <a:r>
              <a:rPr lang="en-US" sz="1800" dirty="0">
                <a:latin typeface="Calibri"/>
                <a:ea typeface="Calibri"/>
                <a:cs typeface="Calibri Light"/>
              </a:rPr>
              <a:t>У </a:t>
            </a:r>
            <a:r>
              <a:rPr lang="en-US" sz="1800" dirty="0" err="1">
                <a:latin typeface="Calibri"/>
                <a:ea typeface="Calibri"/>
                <a:cs typeface="Calibri Light"/>
              </a:rPr>
              <a:t>вас</a:t>
            </a:r>
            <a:r>
              <a:rPr lang="en-US" sz="1800" dirty="0">
                <a:latin typeface="Calibri"/>
                <a:ea typeface="Calibri"/>
                <a:cs typeface="Calibri Light"/>
              </a:rPr>
              <a:t> </a:t>
            </a:r>
            <a:r>
              <a:rPr lang="en-US" sz="1800" dirty="0" err="1">
                <a:latin typeface="Calibri"/>
                <a:ea typeface="Calibri"/>
                <a:cs typeface="Calibri Light"/>
              </a:rPr>
              <a:t>немає</a:t>
            </a:r>
            <a:r>
              <a:rPr lang="en-US" sz="1800" dirty="0">
                <a:latin typeface="Calibri"/>
                <a:ea typeface="Calibri"/>
                <a:cs typeface="Calibri Light"/>
              </a:rPr>
              <a:t> </a:t>
            </a:r>
            <a:r>
              <a:rPr lang="en-US" sz="1800" dirty="0" err="1">
                <a:latin typeface="Calibri"/>
                <a:ea typeface="Calibri"/>
                <a:cs typeface="Calibri Light"/>
              </a:rPr>
              <a:t>авто-тестів</a:t>
            </a:r>
            <a:r>
              <a:rPr lang="en-US" sz="1800" dirty="0">
                <a:latin typeface="Calibri"/>
                <a:ea typeface="Calibri"/>
                <a:cs typeface="Calibri Light"/>
              </a:rPr>
              <a:t> </a:t>
            </a:r>
            <a:r>
              <a:rPr lang="en-US" sz="1800" dirty="0" err="1">
                <a:latin typeface="Calibri"/>
                <a:ea typeface="Calibri"/>
                <a:cs typeface="Calibri Light"/>
              </a:rPr>
              <a:t>на</a:t>
            </a:r>
            <a:r>
              <a:rPr lang="en-US" sz="1800" dirty="0">
                <a:latin typeface="Calibri"/>
                <a:ea typeface="Calibri"/>
                <a:cs typeface="Calibri Light"/>
              </a:rPr>
              <a:t> </a:t>
            </a:r>
            <a:r>
              <a:rPr lang="en-US" sz="1800" dirty="0" err="1">
                <a:latin typeface="Calibri"/>
                <a:ea typeface="Calibri"/>
                <a:cs typeface="Calibri Light"/>
              </a:rPr>
              <a:t>проєкті</a:t>
            </a:r>
            <a:r>
              <a:rPr lang="en-US" sz="1800" dirty="0">
                <a:latin typeface="Calibri"/>
                <a:ea typeface="Calibri"/>
                <a:cs typeface="Calibri Light"/>
              </a:rPr>
              <a:t>? </a:t>
            </a:r>
            <a:endParaRPr lang="en-US" sz="1800">
              <a:solidFill>
                <a:srgbClr val="BCBEC4"/>
              </a:solidFill>
              <a:latin typeface="Calibri" panose="020F0502020204030204" pitchFamily="34" charset="0"/>
            </a:endParaRPr>
          </a:p>
          <a:p>
            <a:r>
              <a:rPr lang="en-US" sz="1800" dirty="0">
                <a:latin typeface="Calibri"/>
                <a:ea typeface="Calibri"/>
                <a:cs typeface="Calibri Light"/>
              </a:rPr>
              <a:t>1) </a:t>
            </a:r>
            <a:r>
              <a:rPr lang="en-US" sz="1800" dirty="0" err="1">
                <a:latin typeface="Calibri"/>
                <a:ea typeface="Calibri"/>
                <a:cs typeface="Calibri Light"/>
              </a:rPr>
              <a:t>Скачайте</a:t>
            </a:r>
            <a:r>
              <a:rPr lang="en-US" sz="1800" dirty="0">
                <a:latin typeface="Calibri"/>
                <a:ea typeface="Calibri"/>
                <a:cs typeface="Calibri Light"/>
              </a:rPr>
              <a:t> </a:t>
            </a:r>
            <a:r>
              <a:rPr lang="en-US" sz="1800" dirty="0" err="1">
                <a:latin typeface="Calibri"/>
                <a:ea typeface="Calibri"/>
                <a:cs typeface="Calibri Light"/>
              </a:rPr>
              <a:t>модель</a:t>
            </a:r>
            <a:r>
              <a:rPr lang="en-US" sz="1800" dirty="0">
                <a:latin typeface="Calibri"/>
                <a:ea typeface="Calibri"/>
                <a:cs typeface="Calibri Light"/>
              </a:rPr>
              <a:t>, </a:t>
            </a:r>
            <a:r>
              <a:rPr lang="en-US" sz="1800" dirty="0" err="1">
                <a:latin typeface="Calibri"/>
                <a:ea typeface="Calibri"/>
                <a:cs typeface="Calibri Light"/>
              </a:rPr>
              <a:t>яка</a:t>
            </a:r>
            <a:r>
              <a:rPr lang="en-US" sz="1800" dirty="0">
                <a:latin typeface="Calibri"/>
                <a:ea typeface="Calibri"/>
                <a:cs typeface="Calibri Light"/>
              </a:rPr>
              <a:t> </a:t>
            </a:r>
            <a:r>
              <a:rPr lang="en-US" sz="1800" dirty="0" err="1">
                <a:latin typeface="Calibri"/>
                <a:ea typeface="Calibri"/>
                <a:cs typeface="Calibri Light"/>
              </a:rPr>
              <a:t>вміє</a:t>
            </a:r>
            <a:r>
              <a:rPr lang="en-US" sz="1800" dirty="0">
                <a:latin typeface="Calibri"/>
                <a:ea typeface="Calibri"/>
                <a:cs typeface="Calibri Light"/>
              </a:rPr>
              <a:t> </a:t>
            </a:r>
            <a:r>
              <a:rPr lang="en-US" sz="1800" dirty="0" err="1">
                <a:latin typeface="Calibri"/>
                <a:ea typeface="Calibri"/>
                <a:cs typeface="Calibri Light"/>
              </a:rPr>
              <a:t>писати</a:t>
            </a:r>
            <a:r>
              <a:rPr lang="en-US" sz="1800" dirty="0">
                <a:latin typeface="Calibri"/>
                <a:ea typeface="Calibri"/>
                <a:cs typeface="Calibri Light"/>
              </a:rPr>
              <a:t> </a:t>
            </a:r>
            <a:r>
              <a:rPr lang="en-US" sz="1800" dirty="0" err="1">
                <a:latin typeface="Calibri"/>
                <a:ea typeface="Calibri"/>
                <a:cs typeface="Calibri Light"/>
              </a:rPr>
              <a:t>код</a:t>
            </a:r>
            <a:r>
              <a:rPr lang="en-US" sz="1800" dirty="0">
                <a:latin typeface="Calibri"/>
                <a:ea typeface="Calibri"/>
                <a:cs typeface="Calibri Light"/>
              </a:rPr>
              <a:t>, </a:t>
            </a:r>
            <a:r>
              <a:rPr lang="en-US" sz="1800" dirty="0" err="1">
                <a:latin typeface="Calibri"/>
                <a:ea typeface="Calibri"/>
                <a:cs typeface="Calibri Light"/>
              </a:rPr>
              <a:t>або</a:t>
            </a:r>
            <a:r>
              <a:rPr lang="en-US" sz="1800" dirty="0">
                <a:latin typeface="Calibri"/>
                <a:ea typeface="Calibri"/>
                <a:cs typeface="Calibri Light"/>
              </a:rPr>
              <a:t> </a:t>
            </a:r>
            <a:r>
              <a:rPr lang="en-US" sz="1800" dirty="0" err="1">
                <a:latin typeface="Calibri"/>
                <a:ea typeface="Calibri"/>
                <a:cs typeface="Calibri Light"/>
              </a:rPr>
              <a:t>навчіть</a:t>
            </a:r>
            <a:r>
              <a:rPr lang="en-US" sz="1800" dirty="0">
                <a:latin typeface="Calibri"/>
                <a:ea typeface="Calibri"/>
                <a:cs typeface="Calibri Light"/>
              </a:rPr>
              <a:t> </a:t>
            </a:r>
            <a:r>
              <a:rPr lang="en-US" sz="1800" dirty="0" err="1">
                <a:latin typeface="Calibri"/>
                <a:ea typeface="Calibri"/>
                <a:cs typeface="Calibri Light"/>
              </a:rPr>
              <a:t>свою</a:t>
            </a:r>
            <a:r>
              <a:rPr lang="en-US" sz="1800" dirty="0">
                <a:latin typeface="Calibri"/>
                <a:ea typeface="Calibri"/>
                <a:cs typeface="Calibri Light"/>
              </a:rPr>
              <a:t> </a:t>
            </a:r>
            <a:r>
              <a:rPr lang="en-US" sz="1800" dirty="0" err="1">
                <a:latin typeface="Calibri"/>
                <a:ea typeface="Calibri"/>
                <a:cs typeface="Calibri Light"/>
              </a:rPr>
              <a:t>модель</a:t>
            </a:r>
            <a:r>
              <a:rPr lang="en-US" sz="1800" dirty="0">
                <a:latin typeface="Calibri"/>
                <a:ea typeface="Calibri"/>
                <a:cs typeface="Calibri Light"/>
              </a:rPr>
              <a:t> </a:t>
            </a:r>
            <a:r>
              <a:rPr lang="en-US" sz="1800" dirty="0" err="1">
                <a:latin typeface="Calibri"/>
                <a:ea typeface="Calibri"/>
                <a:cs typeface="Calibri Light"/>
              </a:rPr>
              <a:t>писати</a:t>
            </a:r>
            <a:r>
              <a:rPr lang="en-US" sz="1800" dirty="0">
                <a:latin typeface="Calibri"/>
                <a:ea typeface="Calibri"/>
                <a:cs typeface="Calibri Light"/>
              </a:rPr>
              <a:t> </a:t>
            </a:r>
            <a:r>
              <a:rPr lang="en-US" sz="1800" dirty="0" err="1">
                <a:latin typeface="Calibri"/>
                <a:ea typeface="Calibri"/>
                <a:cs typeface="Calibri Light"/>
              </a:rPr>
              <a:t>код</a:t>
            </a:r>
            <a:r>
              <a:rPr lang="en-US" sz="1800" dirty="0">
                <a:latin typeface="Calibri"/>
                <a:ea typeface="Calibri"/>
                <a:cs typeface="Calibri Light"/>
              </a:rPr>
              <a:t> </a:t>
            </a:r>
            <a:r>
              <a:rPr lang="en-US" sz="1800" dirty="0" err="1">
                <a:latin typeface="Calibri"/>
                <a:ea typeface="Calibri"/>
                <a:cs typeface="Calibri Light"/>
              </a:rPr>
              <a:t>на</a:t>
            </a:r>
            <a:r>
              <a:rPr lang="en-US" sz="1800" dirty="0">
                <a:latin typeface="Calibri"/>
                <a:ea typeface="Calibri"/>
                <a:cs typeface="Calibri Light"/>
              </a:rPr>
              <a:t> </a:t>
            </a:r>
            <a:r>
              <a:rPr lang="en-US" sz="1800" dirty="0" err="1">
                <a:latin typeface="Calibri"/>
                <a:ea typeface="Calibri"/>
                <a:cs typeface="Calibri Light"/>
              </a:rPr>
              <a:t>відкритих</a:t>
            </a:r>
            <a:r>
              <a:rPr lang="en-US" sz="1800" dirty="0">
                <a:latin typeface="Calibri"/>
                <a:ea typeface="Calibri"/>
                <a:cs typeface="Calibri Light"/>
              </a:rPr>
              <a:t> </a:t>
            </a:r>
            <a:r>
              <a:rPr lang="en-US" sz="1800" dirty="0" err="1">
                <a:latin typeface="Calibri"/>
                <a:ea typeface="Calibri"/>
                <a:cs typeface="Calibri Light"/>
              </a:rPr>
              <a:t>наборах</a:t>
            </a:r>
            <a:r>
              <a:rPr lang="en-US" sz="1800" dirty="0">
                <a:latin typeface="Calibri"/>
                <a:ea typeface="Calibri"/>
                <a:cs typeface="Calibri Light"/>
              </a:rPr>
              <a:t> </a:t>
            </a:r>
            <a:r>
              <a:rPr lang="en-US" sz="1800" dirty="0" err="1">
                <a:latin typeface="Calibri"/>
                <a:ea typeface="Calibri"/>
                <a:cs typeface="Calibri Light"/>
              </a:rPr>
              <a:t>даних</a:t>
            </a:r>
            <a:endParaRPr lang="en-US" sz="1800" dirty="0">
              <a:solidFill>
                <a:srgbClr val="BCBEC4"/>
              </a:solidFill>
              <a:latin typeface="Calibri" panose="020F0502020204030204" pitchFamily="34" charset="0"/>
            </a:endParaRPr>
          </a:p>
          <a:p>
            <a:r>
              <a:rPr lang="en-US" sz="1800" dirty="0">
                <a:latin typeface="Calibri"/>
                <a:ea typeface="Calibri"/>
                <a:cs typeface="Calibri Light"/>
              </a:rPr>
              <a:t>2) </a:t>
            </a:r>
            <a:r>
              <a:rPr lang="en-US" sz="1800" dirty="0" err="1">
                <a:latin typeface="Calibri"/>
                <a:ea typeface="Calibri"/>
                <a:cs typeface="Calibri Light"/>
              </a:rPr>
              <a:t>Створіть</a:t>
            </a:r>
            <a:r>
              <a:rPr lang="en-US" sz="1800" dirty="0">
                <a:latin typeface="Calibri"/>
                <a:ea typeface="Calibri"/>
                <a:cs typeface="Calibri Light"/>
              </a:rPr>
              <a:t> 10 </a:t>
            </a:r>
            <a:r>
              <a:rPr lang="en-US" sz="1800" dirty="0" err="1">
                <a:latin typeface="Calibri"/>
                <a:ea typeface="Calibri"/>
                <a:cs typeface="Calibri Light"/>
              </a:rPr>
              <a:t>тестів</a:t>
            </a:r>
            <a:r>
              <a:rPr lang="en-US" sz="1800" dirty="0">
                <a:latin typeface="Calibri"/>
                <a:ea typeface="Calibri"/>
                <a:cs typeface="Calibri Light"/>
              </a:rPr>
              <a:t> </a:t>
            </a:r>
            <a:r>
              <a:rPr lang="en-US" sz="1800" dirty="0" err="1">
                <a:latin typeface="Calibri"/>
                <a:ea typeface="Calibri"/>
                <a:cs typeface="Calibri Light"/>
              </a:rPr>
              <a:t>за</a:t>
            </a:r>
            <a:r>
              <a:rPr lang="en-US" sz="1800" dirty="0">
                <a:latin typeface="Calibri"/>
                <a:ea typeface="Calibri"/>
                <a:cs typeface="Calibri Light"/>
              </a:rPr>
              <a:t> </a:t>
            </a:r>
            <a:r>
              <a:rPr lang="en-US" sz="1800" dirty="0" err="1">
                <a:latin typeface="Calibri"/>
                <a:ea typeface="Calibri"/>
                <a:cs typeface="Calibri Light"/>
              </a:rPr>
              <a:t>допомогою</a:t>
            </a:r>
            <a:r>
              <a:rPr lang="en-US" sz="1800" dirty="0">
                <a:latin typeface="Calibri"/>
                <a:ea typeface="Calibri"/>
                <a:cs typeface="Calibri Light"/>
              </a:rPr>
              <a:t> </a:t>
            </a:r>
            <a:r>
              <a:rPr lang="en-US" sz="1800" dirty="0" err="1">
                <a:latin typeface="Calibri"/>
                <a:ea typeface="Calibri"/>
                <a:cs typeface="Calibri Light"/>
              </a:rPr>
              <a:t>моделі</a:t>
            </a:r>
            <a:r>
              <a:rPr lang="en-US" sz="1800" dirty="0">
                <a:latin typeface="Calibri"/>
                <a:ea typeface="Calibri"/>
                <a:cs typeface="Calibri Light"/>
              </a:rPr>
              <a:t>, </a:t>
            </a:r>
            <a:r>
              <a:rPr lang="en-US" sz="1800" dirty="0" err="1">
                <a:latin typeface="Calibri"/>
                <a:ea typeface="Calibri"/>
                <a:cs typeface="Calibri Light"/>
              </a:rPr>
              <a:t>пофіксіть</a:t>
            </a:r>
            <a:r>
              <a:rPr lang="en-US" sz="1800" dirty="0">
                <a:latin typeface="Calibri"/>
                <a:ea typeface="Calibri"/>
                <a:cs typeface="Calibri Light"/>
              </a:rPr>
              <a:t> </a:t>
            </a:r>
            <a:r>
              <a:rPr lang="en-US" sz="1800" dirty="0" err="1">
                <a:latin typeface="Calibri"/>
                <a:ea typeface="Calibri"/>
                <a:cs typeface="Calibri Light"/>
              </a:rPr>
              <a:t>їх</a:t>
            </a:r>
            <a:r>
              <a:rPr lang="en-US" sz="1800" dirty="0">
                <a:latin typeface="Calibri"/>
                <a:ea typeface="Calibri"/>
                <a:cs typeface="Calibri Light"/>
              </a:rPr>
              <a:t> </a:t>
            </a:r>
            <a:r>
              <a:rPr lang="en-US" sz="1800" dirty="0" err="1">
                <a:latin typeface="Calibri"/>
                <a:ea typeface="Calibri"/>
                <a:cs typeface="Calibri Light"/>
              </a:rPr>
              <a:t>вручну</a:t>
            </a:r>
            <a:r>
              <a:rPr lang="en-US" sz="1800" dirty="0">
                <a:latin typeface="Calibri"/>
                <a:ea typeface="Calibri"/>
                <a:cs typeface="Calibri Light"/>
              </a:rPr>
              <a:t> і </a:t>
            </a:r>
            <a:r>
              <a:rPr lang="en-US" sz="1800" dirty="0" err="1">
                <a:latin typeface="Calibri"/>
                <a:ea typeface="Calibri"/>
                <a:cs typeface="Calibri Light"/>
              </a:rPr>
              <a:t>перетренуйте</a:t>
            </a:r>
            <a:r>
              <a:rPr lang="en-US" sz="1800" dirty="0">
                <a:latin typeface="Calibri"/>
                <a:ea typeface="Calibri"/>
                <a:cs typeface="Calibri Light"/>
              </a:rPr>
              <a:t> </a:t>
            </a:r>
            <a:r>
              <a:rPr lang="en-US" sz="1800" dirty="0" err="1">
                <a:latin typeface="Calibri"/>
                <a:ea typeface="Calibri"/>
                <a:cs typeface="Calibri Light"/>
              </a:rPr>
              <a:t>модель</a:t>
            </a:r>
            <a:r>
              <a:rPr lang="en-US" sz="1800" dirty="0">
                <a:latin typeface="Calibri"/>
                <a:ea typeface="Calibri"/>
                <a:cs typeface="Calibri Light"/>
              </a:rPr>
              <a:t>.</a:t>
            </a:r>
            <a:endParaRPr lang="en-US" sz="1800" dirty="0">
              <a:solidFill>
                <a:srgbClr val="BCBEC4"/>
              </a:solidFill>
              <a:latin typeface="Calibri" panose="020F0502020204030204" pitchFamily="34" charset="0"/>
            </a:endParaRPr>
          </a:p>
          <a:p>
            <a:endParaRPr lang="en-US" sz="1800">
              <a:latin typeface="Calibri"/>
              <a:ea typeface="Calibri"/>
              <a:cs typeface="Calibri Light"/>
            </a:endParaRPr>
          </a:p>
          <a:p>
            <a:br>
              <a:rPr lang="en-US" sz="1800" strike="sngStrike" dirty="0">
                <a:latin typeface="Calibri"/>
              </a:rPr>
            </a:br>
            <a:endParaRPr lang="en-US" sz="1800" strike="sngStrike">
              <a:solidFill>
                <a:srgbClr val="BCBEC4"/>
              </a:solidFill>
              <a:latin typeface="Calibri" panose="020F0502020204030204" pitchFamily="34" charset="0"/>
            </a:endParaRPr>
          </a:p>
          <a:p>
            <a:endParaRPr lang="en-US" sz="1800">
              <a:latin typeface="Calibri"/>
            </a:endParaRPr>
          </a:p>
        </p:txBody>
      </p:sp>
      <p:sp>
        <p:nvSpPr>
          <p:cNvPr id="13" name="Title 12">
            <a:extLst>
              <a:ext uri="{FF2B5EF4-FFF2-40B4-BE49-F238E27FC236}">
                <a16:creationId xmlns:a16="http://schemas.microsoft.com/office/drawing/2014/main" id="{36A7E84B-C2A6-AD06-D634-10E471EAAD8E}"/>
              </a:ext>
            </a:extLst>
          </p:cNvPr>
          <p:cNvSpPr>
            <a:spLocks noGrp="1"/>
          </p:cNvSpPr>
          <p:nvPr>
            <p:ph type="title"/>
          </p:nvPr>
        </p:nvSpPr>
        <p:spPr>
          <a:xfrm>
            <a:off x="633632" y="722843"/>
            <a:ext cx="10942638" cy="338554"/>
          </a:xfrm>
        </p:spPr>
        <p:txBody>
          <a:bodyPr lIns="0" tIns="0" rIns="0" bIns="0" anchor="t">
            <a:noAutofit/>
          </a:bodyPr>
          <a:lstStyle/>
          <a:p>
            <a:r>
              <a:rPr lang="en-US" err="1">
                <a:ea typeface="Calibri"/>
                <a:cs typeface="Calibri"/>
              </a:rPr>
              <a:t>Формуємо</a:t>
            </a:r>
            <a:r>
              <a:rPr lang="en-US">
                <a:ea typeface="Calibri"/>
                <a:cs typeface="Calibri"/>
              </a:rPr>
              <a:t> </a:t>
            </a:r>
            <a:r>
              <a:rPr lang="en-US" err="1">
                <a:ea typeface="Calibri"/>
                <a:cs typeface="Calibri"/>
              </a:rPr>
              <a:t>набір</a:t>
            </a:r>
            <a:r>
              <a:rPr lang="en-US">
                <a:ea typeface="Calibri"/>
                <a:cs typeface="Calibri"/>
              </a:rPr>
              <a:t> </a:t>
            </a:r>
            <a:r>
              <a:rPr lang="en-US" err="1">
                <a:ea typeface="Calibri"/>
                <a:cs typeface="Calibri"/>
              </a:rPr>
              <a:t>даних</a:t>
            </a:r>
            <a:endParaRPr lang="en-US" err="1"/>
          </a:p>
        </p:txBody>
      </p:sp>
    </p:spTree>
    <p:extLst>
      <p:ext uri="{BB962C8B-B14F-4D97-AF65-F5344CB8AC3E}">
        <p14:creationId xmlns:p14="http://schemas.microsoft.com/office/powerpoint/2010/main" val="3837123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8F558-DCD3-EC81-ADD1-A70D9D064D2C}"/>
              </a:ext>
            </a:extLst>
          </p:cNvPr>
          <p:cNvSpPr>
            <a:spLocks noGrp="1"/>
          </p:cNvSpPr>
          <p:nvPr>
            <p:ph type="title"/>
          </p:nvPr>
        </p:nvSpPr>
        <p:spPr>
          <a:xfrm>
            <a:off x="635825" y="1350512"/>
            <a:ext cx="3594735" cy="1846659"/>
          </a:xfrm>
        </p:spPr>
        <p:txBody>
          <a:bodyPr wrap="square" lIns="0" tIns="0" rIns="0" bIns="0" anchor="t">
            <a:spAutoFit/>
          </a:bodyPr>
          <a:lstStyle/>
          <a:p>
            <a:r>
              <a:rPr lang="en-US" err="1">
                <a:latin typeface="Calibri"/>
                <a:ea typeface="Calibri"/>
                <a:cs typeface="Calibri"/>
              </a:rPr>
              <a:t>Ось</a:t>
            </a:r>
            <a:r>
              <a:rPr lang="en-US">
                <a:latin typeface="Calibri"/>
                <a:ea typeface="Calibri"/>
                <a:cs typeface="Calibri"/>
              </a:rPr>
              <a:t> </a:t>
            </a:r>
            <a:r>
              <a:rPr lang="en-US" err="1">
                <a:latin typeface="Calibri"/>
                <a:ea typeface="Calibri"/>
                <a:cs typeface="Calibri"/>
              </a:rPr>
              <a:t>такий</a:t>
            </a:r>
            <a:r>
              <a:rPr lang="en-US">
                <a:latin typeface="Calibri"/>
                <a:ea typeface="Calibri"/>
                <a:cs typeface="Calibri"/>
              </a:rPr>
              <a:t> </a:t>
            </a:r>
            <a:r>
              <a:rPr lang="en-US" err="1">
                <a:latin typeface="Calibri"/>
                <a:ea typeface="Calibri"/>
                <a:cs typeface="Calibri"/>
              </a:rPr>
              <a:t>план</a:t>
            </a:r>
            <a:endParaRPr lang="en-US" err="1"/>
          </a:p>
        </p:txBody>
      </p:sp>
      <p:sp>
        <p:nvSpPr>
          <p:cNvPr id="3" name="Text Placeholder 2">
            <a:extLst>
              <a:ext uri="{FF2B5EF4-FFF2-40B4-BE49-F238E27FC236}">
                <a16:creationId xmlns:a16="http://schemas.microsoft.com/office/drawing/2014/main" id="{27D1D058-712F-DD82-4959-F0B86FAFF494}"/>
              </a:ext>
            </a:extLst>
          </p:cNvPr>
          <p:cNvSpPr>
            <a:spLocks noGrp="1"/>
          </p:cNvSpPr>
          <p:nvPr>
            <p:ph type="body" sz="quarter" idx="10"/>
          </p:nvPr>
        </p:nvSpPr>
        <p:spPr/>
        <p:txBody>
          <a:bodyPr/>
          <a:lstStyle/>
          <a:p>
            <a:r>
              <a:rPr lang="en-US"/>
              <a:t>01</a:t>
            </a:r>
          </a:p>
        </p:txBody>
      </p:sp>
      <p:sp>
        <p:nvSpPr>
          <p:cNvPr id="4" name="Text Placeholder 3">
            <a:extLst>
              <a:ext uri="{FF2B5EF4-FFF2-40B4-BE49-F238E27FC236}">
                <a16:creationId xmlns:a16="http://schemas.microsoft.com/office/drawing/2014/main" id="{594291EE-B640-801D-4A11-982E33473833}"/>
              </a:ext>
            </a:extLst>
          </p:cNvPr>
          <p:cNvSpPr>
            <a:spLocks noGrp="1"/>
          </p:cNvSpPr>
          <p:nvPr>
            <p:ph type="body" sz="quarter" idx="11"/>
          </p:nvPr>
        </p:nvSpPr>
        <p:spPr/>
        <p:txBody>
          <a:bodyPr/>
          <a:lstStyle/>
          <a:p>
            <a:r>
              <a:rPr lang="en-US"/>
              <a:t>02</a:t>
            </a:r>
          </a:p>
        </p:txBody>
      </p:sp>
      <p:sp>
        <p:nvSpPr>
          <p:cNvPr id="5" name="Text Placeholder 4">
            <a:extLst>
              <a:ext uri="{FF2B5EF4-FFF2-40B4-BE49-F238E27FC236}">
                <a16:creationId xmlns:a16="http://schemas.microsoft.com/office/drawing/2014/main" id="{568ACB85-D68B-5AD5-43E6-5FA2F1404F98}"/>
              </a:ext>
            </a:extLst>
          </p:cNvPr>
          <p:cNvSpPr>
            <a:spLocks noGrp="1"/>
          </p:cNvSpPr>
          <p:nvPr>
            <p:ph type="body" sz="quarter" idx="12"/>
          </p:nvPr>
        </p:nvSpPr>
        <p:spPr/>
        <p:txBody>
          <a:bodyPr/>
          <a:lstStyle/>
          <a:p>
            <a:r>
              <a:rPr lang="en-US"/>
              <a:t>03</a:t>
            </a:r>
          </a:p>
        </p:txBody>
      </p:sp>
      <p:sp>
        <p:nvSpPr>
          <p:cNvPr id="6" name="Text Placeholder 5">
            <a:extLst>
              <a:ext uri="{FF2B5EF4-FFF2-40B4-BE49-F238E27FC236}">
                <a16:creationId xmlns:a16="http://schemas.microsoft.com/office/drawing/2014/main" id="{47CE3221-EB26-56F5-114A-7B116842EA54}"/>
              </a:ext>
            </a:extLst>
          </p:cNvPr>
          <p:cNvSpPr>
            <a:spLocks noGrp="1"/>
          </p:cNvSpPr>
          <p:nvPr>
            <p:ph type="body" sz="quarter" idx="13"/>
          </p:nvPr>
        </p:nvSpPr>
        <p:spPr/>
        <p:txBody>
          <a:bodyPr/>
          <a:lstStyle/>
          <a:p>
            <a:r>
              <a:rPr lang="en-US"/>
              <a:t>04</a:t>
            </a:r>
          </a:p>
        </p:txBody>
      </p:sp>
      <p:sp>
        <p:nvSpPr>
          <p:cNvPr id="7" name="Text Placeholder 6">
            <a:extLst>
              <a:ext uri="{FF2B5EF4-FFF2-40B4-BE49-F238E27FC236}">
                <a16:creationId xmlns:a16="http://schemas.microsoft.com/office/drawing/2014/main" id="{DA2CF74A-A6D2-6EBC-93C2-03F6508B6F6F}"/>
              </a:ext>
            </a:extLst>
          </p:cNvPr>
          <p:cNvSpPr>
            <a:spLocks noGrp="1"/>
          </p:cNvSpPr>
          <p:nvPr>
            <p:ph type="body" sz="quarter" idx="14"/>
          </p:nvPr>
        </p:nvSpPr>
        <p:spPr/>
        <p:txBody>
          <a:bodyPr/>
          <a:lstStyle/>
          <a:p>
            <a:r>
              <a:rPr lang="en-US"/>
              <a:t>05</a:t>
            </a:r>
          </a:p>
        </p:txBody>
      </p:sp>
      <p:sp>
        <p:nvSpPr>
          <p:cNvPr id="8" name="Text Placeholder 7">
            <a:extLst>
              <a:ext uri="{FF2B5EF4-FFF2-40B4-BE49-F238E27FC236}">
                <a16:creationId xmlns:a16="http://schemas.microsoft.com/office/drawing/2014/main" id="{F23FA3A5-EC8C-53BE-436F-CC5CF006AD2A}"/>
              </a:ext>
            </a:extLst>
          </p:cNvPr>
          <p:cNvSpPr>
            <a:spLocks noGrp="1"/>
          </p:cNvSpPr>
          <p:nvPr>
            <p:ph type="body" sz="quarter" idx="15"/>
          </p:nvPr>
        </p:nvSpPr>
        <p:spPr/>
        <p:txBody>
          <a:bodyPr/>
          <a:lstStyle/>
          <a:p>
            <a:r>
              <a:rPr lang="en-US"/>
              <a:t>06</a:t>
            </a:r>
          </a:p>
        </p:txBody>
      </p:sp>
      <p:sp>
        <p:nvSpPr>
          <p:cNvPr id="9" name="Text Placeholder 8">
            <a:extLst>
              <a:ext uri="{FF2B5EF4-FFF2-40B4-BE49-F238E27FC236}">
                <a16:creationId xmlns:a16="http://schemas.microsoft.com/office/drawing/2014/main" id="{0576797D-A8DB-14C3-5F4B-BE708A519FE5}"/>
              </a:ext>
            </a:extLst>
          </p:cNvPr>
          <p:cNvSpPr>
            <a:spLocks noGrp="1"/>
          </p:cNvSpPr>
          <p:nvPr>
            <p:ph type="body" sz="quarter" idx="16"/>
          </p:nvPr>
        </p:nvSpPr>
        <p:spPr/>
        <p:txBody>
          <a:bodyPr/>
          <a:lstStyle/>
          <a:p>
            <a:r>
              <a:rPr lang="en-US" dirty="0" err="1">
                <a:latin typeface="Calibri Light"/>
                <a:ea typeface="Calibri"/>
                <a:cs typeface="Calibri Light"/>
              </a:rPr>
              <a:t>Чому</a:t>
            </a:r>
            <a:r>
              <a:rPr lang="en-US" dirty="0">
                <a:latin typeface="Calibri Light"/>
                <a:ea typeface="Calibri"/>
                <a:cs typeface="Calibri Light"/>
              </a:rPr>
              <a:t> </a:t>
            </a:r>
            <a:r>
              <a:rPr lang="en-US" dirty="0" err="1">
                <a:latin typeface="Calibri Light"/>
                <a:ea typeface="Calibri"/>
                <a:cs typeface="Calibri Light"/>
              </a:rPr>
              <a:t>відкриті</a:t>
            </a:r>
            <a:r>
              <a:rPr lang="en-US" dirty="0">
                <a:latin typeface="Calibri Light"/>
                <a:ea typeface="Calibri"/>
                <a:cs typeface="Calibri Light"/>
              </a:rPr>
              <a:t> </a:t>
            </a:r>
            <a:r>
              <a:rPr lang="en-US" dirty="0" err="1">
                <a:latin typeface="Calibri Light"/>
                <a:ea typeface="Calibri"/>
                <a:cs typeface="Calibri Light"/>
              </a:rPr>
              <a:t>моделі</a:t>
            </a:r>
            <a:r>
              <a:rPr lang="en-US" dirty="0">
                <a:latin typeface="Calibri Light"/>
                <a:ea typeface="Calibri"/>
                <a:cs typeface="Calibri Light"/>
              </a:rPr>
              <a:t> а </a:t>
            </a:r>
            <a:r>
              <a:rPr lang="en-US" dirty="0" err="1">
                <a:latin typeface="Calibri Light"/>
                <a:ea typeface="Calibri"/>
                <a:cs typeface="Calibri Light"/>
              </a:rPr>
              <a:t>не</a:t>
            </a:r>
            <a:r>
              <a:rPr lang="en-US" dirty="0">
                <a:latin typeface="Calibri Light"/>
                <a:ea typeface="Calibri"/>
                <a:cs typeface="Calibri Light"/>
              </a:rPr>
              <a:t> ChatGPT?</a:t>
            </a:r>
            <a:endParaRPr lang="en-US" dirty="0"/>
          </a:p>
        </p:txBody>
      </p:sp>
      <p:sp>
        <p:nvSpPr>
          <p:cNvPr id="10" name="Text Placeholder 9">
            <a:extLst>
              <a:ext uri="{FF2B5EF4-FFF2-40B4-BE49-F238E27FC236}">
                <a16:creationId xmlns:a16="http://schemas.microsoft.com/office/drawing/2014/main" id="{9141D82B-C10B-1BB9-045C-6A6B60302EF7}"/>
              </a:ext>
            </a:extLst>
          </p:cNvPr>
          <p:cNvSpPr>
            <a:spLocks noGrp="1"/>
          </p:cNvSpPr>
          <p:nvPr>
            <p:ph type="body" sz="quarter" idx="17"/>
          </p:nvPr>
        </p:nvSpPr>
        <p:spPr/>
        <p:txBody>
          <a:bodyPr/>
          <a:lstStyle/>
          <a:p>
            <a:r>
              <a:rPr lang="en-US" dirty="0" err="1">
                <a:latin typeface="Calibri Light"/>
                <a:ea typeface="Calibri"/>
                <a:cs typeface="Calibri Light"/>
              </a:rPr>
              <a:t>Як</a:t>
            </a:r>
            <a:r>
              <a:rPr lang="en-US" dirty="0">
                <a:latin typeface="Calibri Light"/>
                <a:ea typeface="Calibri"/>
                <a:cs typeface="Calibri Light"/>
              </a:rPr>
              <a:t> </a:t>
            </a:r>
            <a:r>
              <a:rPr lang="en-US" dirty="0" err="1">
                <a:latin typeface="Calibri Light"/>
                <a:ea typeface="Calibri"/>
                <a:cs typeface="Calibri Light"/>
              </a:rPr>
              <a:t>запустити</a:t>
            </a:r>
            <a:r>
              <a:rPr lang="en-US" dirty="0">
                <a:latin typeface="Calibri Light"/>
                <a:ea typeface="Calibri"/>
                <a:cs typeface="Calibri Light"/>
              </a:rPr>
              <a:t> </a:t>
            </a:r>
            <a:r>
              <a:rPr lang="en-US" dirty="0" err="1">
                <a:latin typeface="Calibri Light"/>
                <a:ea typeface="Calibri"/>
                <a:cs typeface="Calibri Light"/>
              </a:rPr>
              <a:t>локально</a:t>
            </a:r>
            <a:r>
              <a:rPr lang="en-US" dirty="0">
                <a:latin typeface="Calibri Light"/>
                <a:ea typeface="Calibri"/>
                <a:cs typeface="Calibri Light"/>
              </a:rPr>
              <a:t> </a:t>
            </a:r>
            <a:r>
              <a:rPr lang="en-US" dirty="0" err="1">
                <a:latin typeface="Calibri Light"/>
                <a:ea typeface="Calibri"/>
                <a:cs typeface="Calibri Light"/>
              </a:rPr>
              <a:t>відкриту</a:t>
            </a:r>
            <a:r>
              <a:rPr lang="en-US" dirty="0">
                <a:latin typeface="Calibri Light"/>
                <a:ea typeface="Calibri"/>
                <a:cs typeface="Calibri Light"/>
              </a:rPr>
              <a:t> </a:t>
            </a:r>
            <a:r>
              <a:rPr lang="en-US" dirty="0" err="1">
                <a:latin typeface="Calibri Light"/>
                <a:ea typeface="Calibri"/>
                <a:cs typeface="Calibri Light"/>
              </a:rPr>
              <a:t>модель</a:t>
            </a:r>
            <a:endParaRPr lang="en-US" dirty="0" err="1"/>
          </a:p>
        </p:txBody>
      </p:sp>
      <p:sp>
        <p:nvSpPr>
          <p:cNvPr id="11" name="Text Placeholder 10">
            <a:extLst>
              <a:ext uri="{FF2B5EF4-FFF2-40B4-BE49-F238E27FC236}">
                <a16:creationId xmlns:a16="http://schemas.microsoft.com/office/drawing/2014/main" id="{C495BD1E-F51A-C1EA-E433-3765992A7686}"/>
              </a:ext>
            </a:extLst>
          </p:cNvPr>
          <p:cNvSpPr>
            <a:spLocks noGrp="1"/>
          </p:cNvSpPr>
          <p:nvPr>
            <p:ph type="body" sz="quarter" idx="18"/>
          </p:nvPr>
        </p:nvSpPr>
        <p:spPr/>
        <p:txBody>
          <a:bodyPr/>
          <a:lstStyle/>
          <a:p>
            <a:r>
              <a:rPr lang="en-US" err="1">
                <a:latin typeface="Calibri Light"/>
                <a:ea typeface="Calibri"/>
                <a:cs typeface="Calibri Light"/>
              </a:rPr>
              <a:t>Інструменти</a:t>
            </a:r>
            <a:r>
              <a:rPr lang="en-US">
                <a:latin typeface="Calibri Light"/>
                <a:ea typeface="Calibri"/>
                <a:cs typeface="Calibri Light"/>
              </a:rPr>
              <a:t> </a:t>
            </a:r>
            <a:r>
              <a:rPr lang="en-US" err="1">
                <a:latin typeface="Calibri Light"/>
                <a:ea typeface="Calibri"/>
                <a:cs typeface="Calibri Light"/>
              </a:rPr>
              <a:t>тренування</a:t>
            </a:r>
            <a:r>
              <a:rPr lang="en-US">
                <a:latin typeface="Calibri Light"/>
                <a:ea typeface="Calibri"/>
                <a:cs typeface="Calibri Light"/>
              </a:rPr>
              <a:t> </a:t>
            </a:r>
            <a:r>
              <a:rPr lang="en-US" err="1">
                <a:latin typeface="Calibri Light"/>
                <a:ea typeface="Calibri"/>
                <a:cs typeface="Calibri Light"/>
              </a:rPr>
              <a:t>моделі</a:t>
            </a:r>
            <a:endParaRPr lang="en-US" err="1"/>
          </a:p>
        </p:txBody>
      </p:sp>
      <p:sp>
        <p:nvSpPr>
          <p:cNvPr id="12" name="Text Placeholder 11">
            <a:extLst>
              <a:ext uri="{FF2B5EF4-FFF2-40B4-BE49-F238E27FC236}">
                <a16:creationId xmlns:a16="http://schemas.microsoft.com/office/drawing/2014/main" id="{3E09AC65-B8CA-C4AA-6B0F-3649F96645A6}"/>
              </a:ext>
            </a:extLst>
          </p:cNvPr>
          <p:cNvSpPr>
            <a:spLocks noGrp="1"/>
          </p:cNvSpPr>
          <p:nvPr>
            <p:ph type="body" sz="quarter" idx="19"/>
          </p:nvPr>
        </p:nvSpPr>
        <p:spPr/>
        <p:txBody>
          <a:bodyPr/>
          <a:lstStyle/>
          <a:p>
            <a:r>
              <a:rPr lang="en-US" err="1">
                <a:latin typeface="Calibri Light"/>
                <a:ea typeface="Calibri"/>
                <a:cs typeface="Calibri Light"/>
              </a:rPr>
              <a:t>Передавальне</a:t>
            </a:r>
            <a:r>
              <a:rPr lang="en-US">
                <a:latin typeface="Calibri Light"/>
                <a:ea typeface="Calibri"/>
                <a:cs typeface="Calibri Light"/>
              </a:rPr>
              <a:t> </a:t>
            </a:r>
            <a:r>
              <a:rPr lang="en-US" err="1">
                <a:latin typeface="Calibri Light"/>
                <a:ea typeface="Calibri"/>
                <a:cs typeface="Calibri Light"/>
              </a:rPr>
              <a:t>тренування</a:t>
            </a:r>
            <a:r>
              <a:rPr lang="en-US">
                <a:latin typeface="Calibri Light"/>
                <a:ea typeface="Calibri"/>
                <a:cs typeface="Calibri Light"/>
              </a:rPr>
              <a:t> </a:t>
            </a:r>
            <a:r>
              <a:rPr lang="en-US" err="1">
                <a:latin typeface="Calibri Light"/>
                <a:ea typeface="Calibri"/>
                <a:cs typeface="Calibri Light"/>
              </a:rPr>
              <a:t>та</a:t>
            </a:r>
            <a:r>
              <a:rPr lang="en-US">
                <a:latin typeface="Calibri Light"/>
                <a:ea typeface="Calibri"/>
                <a:cs typeface="Calibri Light"/>
              </a:rPr>
              <a:t> </a:t>
            </a:r>
            <a:r>
              <a:rPr lang="en-US" err="1">
                <a:latin typeface="Calibri Light"/>
                <a:ea typeface="Calibri"/>
                <a:cs typeface="Calibri Light"/>
              </a:rPr>
              <a:t>LoRA</a:t>
            </a:r>
            <a:r>
              <a:rPr lang="en-US">
                <a:latin typeface="Calibri Light"/>
                <a:ea typeface="Calibri"/>
                <a:cs typeface="Calibri Light"/>
              </a:rPr>
              <a:t> </a:t>
            </a:r>
            <a:r>
              <a:rPr lang="en-US" err="1">
                <a:latin typeface="Calibri Light"/>
                <a:ea typeface="Calibri"/>
                <a:cs typeface="Calibri Light"/>
              </a:rPr>
              <a:t>адаптер</a:t>
            </a:r>
            <a:endParaRPr lang="en-US" err="1"/>
          </a:p>
        </p:txBody>
      </p:sp>
      <p:sp>
        <p:nvSpPr>
          <p:cNvPr id="13" name="Text Placeholder 12">
            <a:extLst>
              <a:ext uri="{FF2B5EF4-FFF2-40B4-BE49-F238E27FC236}">
                <a16:creationId xmlns:a16="http://schemas.microsoft.com/office/drawing/2014/main" id="{FE0156A0-E47D-016B-1742-C23C5D404FF7}"/>
              </a:ext>
            </a:extLst>
          </p:cNvPr>
          <p:cNvSpPr>
            <a:spLocks noGrp="1"/>
          </p:cNvSpPr>
          <p:nvPr>
            <p:ph type="body" sz="quarter" idx="20"/>
          </p:nvPr>
        </p:nvSpPr>
        <p:spPr>
          <a:xfrm>
            <a:off x="5298342" y="4294232"/>
            <a:ext cx="6245958" cy="307777"/>
          </a:xfrm>
        </p:spPr>
        <p:txBody>
          <a:bodyPr/>
          <a:lstStyle/>
          <a:p>
            <a:r>
              <a:rPr lang="en-US" err="1">
                <a:latin typeface="Calibri Light"/>
                <a:ea typeface="Calibri Light"/>
                <a:cs typeface="Calibri Light"/>
              </a:rPr>
              <a:t>Демо</a:t>
            </a:r>
            <a:r>
              <a:rPr lang="en-US">
                <a:latin typeface="Calibri Light"/>
                <a:ea typeface="Calibri Light"/>
                <a:cs typeface="Calibri Light"/>
              </a:rPr>
              <a:t>: </a:t>
            </a:r>
            <a:r>
              <a:rPr lang="en-US" err="1">
                <a:latin typeface="Calibri Light"/>
                <a:ea typeface="Calibri Light"/>
                <a:cs typeface="Calibri Light"/>
              </a:rPr>
              <a:t>Тренуємо</a:t>
            </a:r>
            <a:r>
              <a:rPr lang="en-US">
                <a:latin typeface="Calibri Light"/>
                <a:ea typeface="Calibri Light"/>
                <a:cs typeface="Calibri Light"/>
              </a:rPr>
              <a:t> </a:t>
            </a:r>
            <a:r>
              <a:rPr lang="en-US" err="1">
                <a:latin typeface="Calibri Light"/>
                <a:ea typeface="Calibri Light"/>
                <a:cs typeface="Calibri Light"/>
              </a:rPr>
              <a:t>модель</a:t>
            </a:r>
            <a:r>
              <a:rPr lang="en-US">
                <a:latin typeface="Calibri Light"/>
                <a:ea typeface="Calibri Light"/>
                <a:cs typeface="Calibri Light"/>
              </a:rPr>
              <a:t> </a:t>
            </a:r>
            <a:r>
              <a:rPr lang="en-US" err="1">
                <a:latin typeface="Calibri Light"/>
                <a:ea typeface="Calibri Light"/>
                <a:cs typeface="Calibri Light"/>
              </a:rPr>
              <a:t>для</a:t>
            </a:r>
            <a:r>
              <a:rPr lang="en-US">
                <a:latin typeface="Calibri Light"/>
                <a:ea typeface="Calibri Light"/>
                <a:cs typeface="Calibri Light"/>
              </a:rPr>
              <a:t> </a:t>
            </a:r>
            <a:r>
              <a:rPr lang="en-US" err="1">
                <a:latin typeface="Calibri Light"/>
                <a:ea typeface="Calibri Light"/>
                <a:cs typeface="Calibri Light"/>
              </a:rPr>
              <a:t>генерації</a:t>
            </a:r>
            <a:r>
              <a:rPr lang="en-US">
                <a:latin typeface="Calibri Light"/>
                <a:ea typeface="Calibri Light"/>
                <a:cs typeface="Calibri Light"/>
              </a:rPr>
              <a:t> </a:t>
            </a:r>
            <a:r>
              <a:rPr lang="en-US" err="1">
                <a:latin typeface="Calibri Light"/>
                <a:ea typeface="Calibri Light"/>
                <a:cs typeface="Calibri Light"/>
              </a:rPr>
              <a:t>тестів</a:t>
            </a:r>
            <a:endParaRPr lang="en-US" err="1">
              <a:solidFill>
                <a:srgbClr val="000000"/>
              </a:solidFill>
              <a:latin typeface="Calibri Light"/>
              <a:ea typeface="Calibri Light"/>
              <a:cs typeface="Calibri Light"/>
            </a:endParaRPr>
          </a:p>
        </p:txBody>
      </p:sp>
      <p:sp>
        <p:nvSpPr>
          <p:cNvPr id="14" name="Text Placeholder 13">
            <a:extLst>
              <a:ext uri="{FF2B5EF4-FFF2-40B4-BE49-F238E27FC236}">
                <a16:creationId xmlns:a16="http://schemas.microsoft.com/office/drawing/2014/main" id="{4FDFE434-5D75-4569-B2B2-C12795CF1824}"/>
              </a:ext>
            </a:extLst>
          </p:cNvPr>
          <p:cNvSpPr>
            <a:spLocks noGrp="1"/>
          </p:cNvSpPr>
          <p:nvPr>
            <p:ph type="body" sz="quarter" idx="21"/>
          </p:nvPr>
        </p:nvSpPr>
        <p:spPr/>
        <p:txBody>
          <a:bodyPr/>
          <a:lstStyle/>
          <a:p>
            <a:r>
              <a:rPr lang="en-US" err="1">
                <a:latin typeface="Calibri Light"/>
                <a:ea typeface="Calibri"/>
                <a:cs typeface="Calibri Light"/>
              </a:rPr>
              <a:t>Питаннячка</a:t>
            </a:r>
            <a:endParaRPr lang="en-US" err="1"/>
          </a:p>
        </p:txBody>
      </p:sp>
    </p:spTree>
    <p:extLst>
      <p:ext uri="{BB962C8B-B14F-4D97-AF65-F5344CB8AC3E}">
        <p14:creationId xmlns:p14="http://schemas.microsoft.com/office/powerpoint/2010/main" val="1444507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14EFD-70F2-FD7E-3B3C-DAAA91D252C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75B916D-D2D9-08D3-72E2-28B6681BC48A}"/>
              </a:ext>
            </a:extLst>
          </p:cNvPr>
          <p:cNvSpPr>
            <a:spLocks noGrp="1"/>
          </p:cNvSpPr>
          <p:nvPr>
            <p:ph type="body" sz="quarter" idx="26"/>
          </p:nvPr>
        </p:nvSpPr>
        <p:spPr/>
        <p:txBody>
          <a:bodyPr vert="horz" lIns="0" tIns="0" rIns="0" bIns="0" rtlCol="0" anchor="t">
            <a:normAutofit/>
          </a:bodyPr>
          <a:lstStyle/>
          <a:p>
            <a:r>
              <a:rPr lang="en-US" err="1">
                <a:latin typeface="Calibri"/>
                <a:ea typeface="Calibri"/>
                <a:cs typeface="Calibri"/>
              </a:rPr>
              <a:t>Звідки</a:t>
            </a:r>
            <a:r>
              <a:rPr lang="en-US">
                <a:latin typeface="Calibri"/>
                <a:ea typeface="Calibri"/>
                <a:cs typeface="Calibri"/>
              </a:rPr>
              <a:t> </a:t>
            </a:r>
            <a:r>
              <a:rPr lang="en-US" err="1">
                <a:latin typeface="Calibri"/>
                <a:ea typeface="Calibri"/>
                <a:cs typeface="Calibri"/>
              </a:rPr>
              <a:t>брати</a:t>
            </a:r>
            <a:r>
              <a:rPr lang="en-US">
                <a:latin typeface="Calibri"/>
                <a:ea typeface="Calibri"/>
                <a:cs typeface="Calibri"/>
              </a:rPr>
              <a:t> </a:t>
            </a:r>
            <a:r>
              <a:rPr lang="en-US" err="1">
                <a:latin typeface="Calibri"/>
                <a:ea typeface="Calibri"/>
                <a:cs typeface="Calibri"/>
              </a:rPr>
              <a:t>дані</a:t>
            </a:r>
            <a:r>
              <a:rPr lang="en-US">
                <a:latin typeface="Calibri"/>
                <a:ea typeface="Calibri"/>
                <a:cs typeface="Calibri"/>
              </a:rPr>
              <a:t>?</a:t>
            </a:r>
            <a:endParaRPr lang="en-US"/>
          </a:p>
        </p:txBody>
      </p:sp>
      <p:sp>
        <p:nvSpPr>
          <p:cNvPr id="7" name="Text Placeholder 6">
            <a:extLst>
              <a:ext uri="{FF2B5EF4-FFF2-40B4-BE49-F238E27FC236}">
                <a16:creationId xmlns:a16="http://schemas.microsoft.com/office/drawing/2014/main" id="{F0F802E3-2DC8-403B-8705-218E4405B543}"/>
              </a:ext>
            </a:extLst>
          </p:cNvPr>
          <p:cNvSpPr>
            <a:spLocks noGrp="1"/>
          </p:cNvSpPr>
          <p:nvPr>
            <p:ph type="body" sz="quarter" idx="27"/>
          </p:nvPr>
        </p:nvSpPr>
        <p:spPr>
          <a:xfrm>
            <a:off x="633632" y="2226729"/>
            <a:ext cx="10917194" cy="3330228"/>
          </a:xfrm>
        </p:spPr>
        <p:txBody>
          <a:bodyPr vert="horz" lIns="0" tIns="0" rIns="0" bIns="0" rtlCol="0" anchor="t">
            <a:noAutofit/>
          </a:bodyPr>
          <a:lstStyle/>
          <a:p>
            <a:pPr marL="285750" indent="-285750">
              <a:buFont typeface="Calibri" panose="020B0604020202020204" pitchFamily="34" charset="0"/>
              <a:buChar char="-"/>
            </a:pPr>
            <a:r>
              <a:rPr lang="en-US" sz="1800" dirty="0">
                <a:latin typeface="Calibri"/>
                <a:ea typeface="Calibri"/>
                <a:cs typeface="Calibri Light"/>
              </a:rPr>
              <a:t>У </a:t>
            </a:r>
            <a:r>
              <a:rPr lang="en-US" sz="1800" dirty="0" err="1">
                <a:latin typeface="Calibri"/>
                <a:ea typeface="Calibri"/>
                <a:cs typeface="Calibri Light"/>
              </a:rPr>
              <a:t>вас</a:t>
            </a:r>
            <a:r>
              <a:rPr lang="en-US" sz="1800" dirty="0">
                <a:latin typeface="Calibri"/>
                <a:ea typeface="Calibri"/>
                <a:cs typeface="Calibri Light"/>
              </a:rPr>
              <a:t> </a:t>
            </a:r>
            <a:r>
              <a:rPr lang="en-US" sz="1800" dirty="0" err="1">
                <a:latin typeface="Calibri"/>
                <a:ea typeface="Calibri"/>
                <a:cs typeface="Calibri Light"/>
              </a:rPr>
              <a:t>немає</a:t>
            </a:r>
            <a:r>
              <a:rPr lang="en-US" sz="1800" dirty="0">
                <a:latin typeface="Calibri"/>
                <a:ea typeface="Calibri"/>
                <a:cs typeface="Calibri Light"/>
              </a:rPr>
              <a:t> </a:t>
            </a:r>
            <a:r>
              <a:rPr lang="en-US" sz="1800" dirty="0" err="1">
                <a:latin typeface="Calibri"/>
                <a:ea typeface="Calibri"/>
                <a:cs typeface="Calibri Light"/>
              </a:rPr>
              <a:t>авто-тестів</a:t>
            </a:r>
            <a:r>
              <a:rPr lang="en-US" sz="1800" dirty="0">
                <a:latin typeface="Calibri"/>
                <a:ea typeface="Calibri"/>
                <a:cs typeface="Calibri Light"/>
              </a:rPr>
              <a:t> </a:t>
            </a:r>
            <a:r>
              <a:rPr lang="en-US" sz="1800" dirty="0" err="1">
                <a:latin typeface="Calibri"/>
                <a:ea typeface="Calibri"/>
                <a:cs typeface="Calibri Light"/>
              </a:rPr>
              <a:t>на</a:t>
            </a:r>
            <a:r>
              <a:rPr lang="en-US" sz="1800" dirty="0">
                <a:latin typeface="Calibri"/>
                <a:ea typeface="Calibri"/>
                <a:cs typeface="Calibri Light"/>
              </a:rPr>
              <a:t> </a:t>
            </a:r>
            <a:r>
              <a:rPr lang="en-US" sz="1800" dirty="0" err="1">
                <a:latin typeface="Calibri"/>
                <a:ea typeface="Calibri"/>
                <a:cs typeface="Calibri Light"/>
              </a:rPr>
              <a:t>проєкті</a:t>
            </a:r>
            <a:r>
              <a:rPr lang="en-US" sz="1800" dirty="0">
                <a:latin typeface="Calibri"/>
                <a:ea typeface="Calibri"/>
                <a:cs typeface="Calibri Light"/>
              </a:rPr>
              <a:t>? </a:t>
            </a:r>
            <a:endParaRPr lang="en-US" sz="1800">
              <a:solidFill>
                <a:srgbClr val="BCBEC4"/>
              </a:solidFill>
              <a:latin typeface="Calibri" panose="020F0502020204030204" pitchFamily="34" charset="0"/>
            </a:endParaRPr>
          </a:p>
          <a:p>
            <a:r>
              <a:rPr lang="en-US" sz="1800" dirty="0">
                <a:latin typeface="Calibri"/>
                <a:ea typeface="Calibri"/>
                <a:cs typeface="Calibri Light"/>
              </a:rPr>
              <a:t>1) </a:t>
            </a:r>
            <a:r>
              <a:rPr lang="en-US" sz="1800" dirty="0" err="1">
                <a:latin typeface="Calibri"/>
                <a:ea typeface="Calibri"/>
                <a:cs typeface="Calibri Light"/>
              </a:rPr>
              <a:t>Скачайте</a:t>
            </a:r>
            <a:r>
              <a:rPr lang="en-US" sz="1800" dirty="0">
                <a:latin typeface="Calibri"/>
                <a:ea typeface="Calibri"/>
                <a:cs typeface="Calibri Light"/>
              </a:rPr>
              <a:t> </a:t>
            </a:r>
            <a:r>
              <a:rPr lang="en-US" sz="1800" dirty="0" err="1">
                <a:latin typeface="Calibri"/>
                <a:ea typeface="Calibri"/>
                <a:cs typeface="Calibri Light"/>
              </a:rPr>
              <a:t>модель</a:t>
            </a:r>
            <a:r>
              <a:rPr lang="en-US" sz="1800" dirty="0">
                <a:latin typeface="Calibri"/>
                <a:ea typeface="Calibri"/>
                <a:cs typeface="Calibri Light"/>
              </a:rPr>
              <a:t>, </a:t>
            </a:r>
            <a:r>
              <a:rPr lang="en-US" sz="1800" dirty="0" err="1">
                <a:latin typeface="Calibri"/>
                <a:ea typeface="Calibri"/>
                <a:cs typeface="Calibri Light"/>
              </a:rPr>
              <a:t>яка</a:t>
            </a:r>
            <a:r>
              <a:rPr lang="en-US" sz="1800" dirty="0">
                <a:latin typeface="Calibri"/>
                <a:ea typeface="Calibri"/>
                <a:cs typeface="Calibri Light"/>
              </a:rPr>
              <a:t> </a:t>
            </a:r>
            <a:r>
              <a:rPr lang="en-US" sz="1800" dirty="0" err="1">
                <a:latin typeface="Calibri"/>
                <a:ea typeface="Calibri"/>
                <a:cs typeface="Calibri Light"/>
              </a:rPr>
              <a:t>вміє</a:t>
            </a:r>
            <a:r>
              <a:rPr lang="en-US" sz="1800" dirty="0">
                <a:latin typeface="Calibri"/>
                <a:ea typeface="Calibri"/>
                <a:cs typeface="Calibri Light"/>
              </a:rPr>
              <a:t> </a:t>
            </a:r>
            <a:r>
              <a:rPr lang="en-US" sz="1800" dirty="0" err="1">
                <a:latin typeface="Calibri"/>
                <a:ea typeface="Calibri"/>
                <a:cs typeface="Calibri Light"/>
              </a:rPr>
              <a:t>писати</a:t>
            </a:r>
            <a:r>
              <a:rPr lang="en-US" sz="1800" dirty="0">
                <a:latin typeface="Calibri"/>
                <a:ea typeface="Calibri"/>
                <a:cs typeface="Calibri Light"/>
              </a:rPr>
              <a:t> </a:t>
            </a:r>
            <a:r>
              <a:rPr lang="en-US" sz="1800" dirty="0" err="1">
                <a:latin typeface="Calibri"/>
                <a:ea typeface="Calibri"/>
                <a:cs typeface="Calibri Light"/>
              </a:rPr>
              <a:t>код</a:t>
            </a:r>
            <a:r>
              <a:rPr lang="en-US" sz="1800" dirty="0">
                <a:latin typeface="Calibri"/>
                <a:ea typeface="Calibri"/>
                <a:cs typeface="Calibri Light"/>
              </a:rPr>
              <a:t>, </a:t>
            </a:r>
            <a:r>
              <a:rPr lang="en-US" sz="1800" dirty="0" err="1">
                <a:latin typeface="Calibri"/>
                <a:ea typeface="Calibri"/>
                <a:cs typeface="Calibri Light"/>
              </a:rPr>
              <a:t>або</a:t>
            </a:r>
            <a:r>
              <a:rPr lang="en-US" sz="1800" dirty="0">
                <a:latin typeface="Calibri"/>
                <a:ea typeface="Calibri"/>
                <a:cs typeface="Calibri Light"/>
              </a:rPr>
              <a:t> </a:t>
            </a:r>
            <a:r>
              <a:rPr lang="en-US" sz="1800" dirty="0" err="1">
                <a:latin typeface="Calibri"/>
                <a:ea typeface="Calibri"/>
                <a:cs typeface="Calibri Light"/>
              </a:rPr>
              <a:t>навчіть</a:t>
            </a:r>
            <a:r>
              <a:rPr lang="en-US" sz="1800" dirty="0">
                <a:latin typeface="Calibri"/>
                <a:ea typeface="Calibri"/>
                <a:cs typeface="Calibri Light"/>
              </a:rPr>
              <a:t> </a:t>
            </a:r>
            <a:r>
              <a:rPr lang="en-US" sz="1800" dirty="0" err="1">
                <a:latin typeface="Calibri"/>
                <a:ea typeface="Calibri"/>
                <a:cs typeface="Calibri Light"/>
              </a:rPr>
              <a:t>свою</a:t>
            </a:r>
            <a:r>
              <a:rPr lang="en-US" sz="1800" dirty="0">
                <a:latin typeface="Calibri"/>
                <a:ea typeface="Calibri"/>
                <a:cs typeface="Calibri Light"/>
              </a:rPr>
              <a:t> </a:t>
            </a:r>
            <a:r>
              <a:rPr lang="en-US" sz="1800" dirty="0" err="1">
                <a:latin typeface="Calibri"/>
                <a:ea typeface="Calibri"/>
                <a:cs typeface="Calibri Light"/>
              </a:rPr>
              <a:t>модель</a:t>
            </a:r>
            <a:r>
              <a:rPr lang="en-US" sz="1800" dirty="0">
                <a:latin typeface="Calibri"/>
                <a:ea typeface="Calibri"/>
                <a:cs typeface="Calibri Light"/>
              </a:rPr>
              <a:t> </a:t>
            </a:r>
            <a:r>
              <a:rPr lang="en-US" sz="1800" dirty="0" err="1">
                <a:latin typeface="Calibri"/>
                <a:ea typeface="Calibri"/>
                <a:cs typeface="Calibri Light"/>
              </a:rPr>
              <a:t>писати</a:t>
            </a:r>
            <a:r>
              <a:rPr lang="en-US" sz="1800" dirty="0">
                <a:latin typeface="Calibri"/>
                <a:ea typeface="Calibri"/>
                <a:cs typeface="Calibri Light"/>
              </a:rPr>
              <a:t> </a:t>
            </a:r>
            <a:r>
              <a:rPr lang="en-US" sz="1800" dirty="0" err="1">
                <a:latin typeface="Calibri"/>
                <a:ea typeface="Calibri"/>
                <a:cs typeface="Calibri Light"/>
              </a:rPr>
              <a:t>код</a:t>
            </a:r>
            <a:r>
              <a:rPr lang="en-US" sz="1800" dirty="0">
                <a:latin typeface="Calibri"/>
                <a:ea typeface="Calibri"/>
                <a:cs typeface="Calibri Light"/>
              </a:rPr>
              <a:t> </a:t>
            </a:r>
            <a:r>
              <a:rPr lang="en-US" sz="1800" dirty="0" err="1">
                <a:latin typeface="Calibri"/>
                <a:ea typeface="Calibri"/>
                <a:cs typeface="Calibri Light"/>
              </a:rPr>
              <a:t>на</a:t>
            </a:r>
            <a:r>
              <a:rPr lang="en-US" sz="1800" dirty="0">
                <a:latin typeface="Calibri"/>
                <a:ea typeface="Calibri"/>
                <a:cs typeface="Calibri Light"/>
              </a:rPr>
              <a:t> </a:t>
            </a:r>
            <a:r>
              <a:rPr lang="en-US" sz="1800" dirty="0" err="1">
                <a:latin typeface="Calibri"/>
                <a:ea typeface="Calibri"/>
                <a:cs typeface="Calibri Light"/>
              </a:rPr>
              <a:t>відкритих</a:t>
            </a:r>
            <a:r>
              <a:rPr lang="en-US" sz="1800" dirty="0">
                <a:latin typeface="Calibri"/>
                <a:ea typeface="Calibri"/>
                <a:cs typeface="Calibri Light"/>
              </a:rPr>
              <a:t> </a:t>
            </a:r>
            <a:r>
              <a:rPr lang="en-US" sz="1800" dirty="0" err="1">
                <a:latin typeface="Calibri"/>
                <a:ea typeface="Calibri"/>
                <a:cs typeface="Calibri Light"/>
              </a:rPr>
              <a:t>наборах</a:t>
            </a:r>
            <a:r>
              <a:rPr lang="en-US" sz="1800" dirty="0">
                <a:latin typeface="Calibri"/>
                <a:ea typeface="Calibri"/>
                <a:cs typeface="Calibri Light"/>
              </a:rPr>
              <a:t> </a:t>
            </a:r>
            <a:r>
              <a:rPr lang="en-US" sz="1800" dirty="0" err="1">
                <a:latin typeface="Calibri"/>
                <a:ea typeface="Calibri"/>
                <a:cs typeface="Calibri Light"/>
              </a:rPr>
              <a:t>даних</a:t>
            </a:r>
            <a:endParaRPr lang="en-US" sz="1800" dirty="0">
              <a:solidFill>
                <a:srgbClr val="BCBEC4"/>
              </a:solidFill>
              <a:latin typeface="Calibri" panose="020F0502020204030204" pitchFamily="34" charset="0"/>
            </a:endParaRPr>
          </a:p>
          <a:p>
            <a:r>
              <a:rPr lang="en-US" sz="1800" dirty="0">
                <a:latin typeface="Calibri"/>
                <a:ea typeface="Calibri"/>
                <a:cs typeface="Calibri Light"/>
              </a:rPr>
              <a:t>2) </a:t>
            </a:r>
            <a:r>
              <a:rPr lang="en-US" sz="1800" dirty="0" err="1">
                <a:latin typeface="Calibri"/>
                <a:ea typeface="Calibri"/>
                <a:cs typeface="Calibri Light"/>
              </a:rPr>
              <a:t>Створіть</a:t>
            </a:r>
            <a:r>
              <a:rPr lang="en-US" sz="1800" dirty="0">
                <a:latin typeface="Calibri"/>
                <a:ea typeface="Calibri"/>
                <a:cs typeface="Calibri Light"/>
              </a:rPr>
              <a:t> 10 </a:t>
            </a:r>
            <a:r>
              <a:rPr lang="en-US" sz="1800" dirty="0" err="1">
                <a:latin typeface="Calibri"/>
                <a:ea typeface="Calibri"/>
                <a:cs typeface="Calibri Light"/>
              </a:rPr>
              <a:t>тестів</a:t>
            </a:r>
            <a:r>
              <a:rPr lang="en-US" sz="1800" dirty="0">
                <a:latin typeface="Calibri"/>
                <a:ea typeface="Calibri"/>
                <a:cs typeface="Calibri Light"/>
              </a:rPr>
              <a:t> </a:t>
            </a:r>
            <a:r>
              <a:rPr lang="en-US" sz="1800" dirty="0" err="1">
                <a:latin typeface="Calibri"/>
                <a:ea typeface="Calibri"/>
                <a:cs typeface="Calibri Light"/>
              </a:rPr>
              <a:t>за</a:t>
            </a:r>
            <a:r>
              <a:rPr lang="en-US" sz="1800" dirty="0">
                <a:latin typeface="Calibri"/>
                <a:ea typeface="Calibri"/>
                <a:cs typeface="Calibri Light"/>
              </a:rPr>
              <a:t> </a:t>
            </a:r>
            <a:r>
              <a:rPr lang="en-US" sz="1800" dirty="0" err="1">
                <a:latin typeface="Calibri"/>
                <a:ea typeface="Calibri"/>
                <a:cs typeface="Calibri Light"/>
              </a:rPr>
              <a:t>допомогою</a:t>
            </a:r>
            <a:r>
              <a:rPr lang="en-US" sz="1800" dirty="0">
                <a:latin typeface="Calibri"/>
                <a:ea typeface="Calibri"/>
                <a:cs typeface="Calibri Light"/>
              </a:rPr>
              <a:t> </a:t>
            </a:r>
            <a:r>
              <a:rPr lang="en-US" sz="1800" dirty="0" err="1">
                <a:latin typeface="Calibri"/>
                <a:ea typeface="Calibri"/>
                <a:cs typeface="Calibri Light"/>
              </a:rPr>
              <a:t>моделі</a:t>
            </a:r>
            <a:r>
              <a:rPr lang="en-US" sz="1800" dirty="0">
                <a:latin typeface="Calibri"/>
                <a:ea typeface="Calibri"/>
                <a:cs typeface="Calibri Light"/>
              </a:rPr>
              <a:t>, </a:t>
            </a:r>
            <a:r>
              <a:rPr lang="en-US" sz="1800" dirty="0" err="1">
                <a:latin typeface="Calibri"/>
                <a:ea typeface="Calibri"/>
                <a:cs typeface="Calibri Light"/>
              </a:rPr>
              <a:t>пофіксіть</a:t>
            </a:r>
            <a:r>
              <a:rPr lang="en-US" sz="1800" dirty="0">
                <a:latin typeface="Calibri"/>
                <a:ea typeface="Calibri"/>
                <a:cs typeface="Calibri Light"/>
              </a:rPr>
              <a:t> </a:t>
            </a:r>
            <a:r>
              <a:rPr lang="en-US" sz="1800" dirty="0" err="1">
                <a:latin typeface="Calibri"/>
                <a:ea typeface="Calibri"/>
                <a:cs typeface="Calibri Light"/>
              </a:rPr>
              <a:t>їх</a:t>
            </a:r>
            <a:r>
              <a:rPr lang="en-US" sz="1800" dirty="0">
                <a:latin typeface="Calibri"/>
                <a:ea typeface="Calibri"/>
                <a:cs typeface="Calibri Light"/>
              </a:rPr>
              <a:t> </a:t>
            </a:r>
            <a:r>
              <a:rPr lang="en-US" sz="1800" dirty="0" err="1">
                <a:latin typeface="Calibri"/>
                <a:ea typeface="Calibri"/>
                <a:cs typeface="Calibri Light"/>
              </a:rPr>
              <a:t>вручну</a:t>
            </a:r>
            <a:r>
              <a:rPr lang="en-US" sz="1800" dirty="0">
                <a:latin typeface="Calibri"/>
                <a:ea typeface="Calibri"/>
                <a:cs typeface="Calibri Light"/>
              </a:rPr>
              <a:t> і </a:t>
            </a:r>
            <a:r>
              <a:rPr lang="en-US" sz="1800" dirty="0" err="1">
                <a:latin typeface="Calibri"/>
                <a:ea typeface="Calibri"/>
                <a:cs typeface="Calibri Light"/>
              </a:rPr>
              <a:t>перетренуйте</a:t>
            </a:r>
            <a:r>
              <a:rPr lang="en-US" sz="1800" dirty="0">
                <a:latin typeface="Calibri"/>
                <a:ea typeface="Calibri"/>
                <a:cs typeface="Calibri Light"/>
              </a:rPr>
              <a:t> </a:t>
            </a:r>
            <a:r>
              <a:rPr lang="en-US" sz="1800" dirty="0" err="1">
                <a:latin typeface="Calibri"/>
                <a:ea typeface="Calibri"/>
                <a:cs typeface="Calibri Light"/>
              </a:rPr>
              <a:t>модель</a:t>
            </a:r>
            <a:r>
              <a:rPr lang="en-US" sz="1800" dirty="0">
                <a:latin typeface="Calibri"/>
                <a:ea typeface="Calibri"/>
                <a:cs typeface="Calibri Light"/>
              </a:rPr>
              <a:t>.</a:t>
            </a:r>
            <a:endParaRPr lang="en-US" sz="1800" dirty="0">
              <a:solidFill>
                <a:srgbClr val="BCBEC4"/>
              </a:solidFill>
              <a:latin typeface="Calibri" panose="020F0502020204030204" pitchFamily="34" charset="0"/>
            </a:endParaRPr>
          </a:p>
          <a:p>
            <a:endParaRPr lang="en-US" sz="1800">
              <a:latin typeface="Calibri"/>
              <a:ea typeface="Calibri"/>
              <a:cs typeface="Calibri Light"/>
            </a:endParaRPr>
          </a:p>
          <a:p>
            <a:r>
              <a:rPr lang="en-US" sz="1800" strike="sngStrike" dirty="0" err="1">
                <a:latin typeface="Calibri"/>
                <a:ea typeface="Calibri"/>
                <a:cs typeface="Calibri Light"/>
              </a:rPr>
              <a:t>Легше</a:t>
            </a:r>
            <a:r>
              <a:rPr lang="en-US" sz="1800" strike="sngStrike" dirty="0">
                <a:latin typeface="Calibri"/>
                <a:ea typeface="Calibri"/>
                <a:cs typeface="Calibri Light"/>
              </a:rPr>
              <a:t> </a:t>
            </a:r>
            <a:r>
              <a:rPr lang="en-US" sz="1800" strike="sngStrike" dirty="0" err="1">
                <a:latin typeface="Calibri"/>
                <a:ea typeface="Calibri"/>
                <a:cs typeface="Calibri Light"/>
              </a:rPr>
              <a:t>самому</a:t>
            </a:r>
            <a:r>
              <a:rPr lang="en-US" sz="1800" strike="sngStrike" dirty="0">
                <a:latin typeface="Calibri"/>
                <a:ea typeface="Calibri"/>
                <a:cs typeface="Calibri Light"/>
              </a:rPr>
              <a:t> </a:t>
            </a:r>
            <a:r>
              <a:rPr lang="en-US" sz="1800" strike="sngStrike" dirty="0" err="1">
                <a:latin typeface="Calibri"/>
                <a:ea typeface="Calibri"/>
                <a:cs typeface="Calibri Light"/>
              </a:rPr>
              <a:t>написати</a:t>
            </a:r>
            <a:r>
              <a:rPr lang="en-US" sz="1800" strike="sngStrike" dirty="0">
                <a:latin typeface="Calibri"/>
                <a:ea typeface="Calibri"/>
                <a:cs typeface="Calibri Light"/>
              </a:rPr>
              <a:t> </a:t>
            </a:r>
            <a:r>
              <a:rPr lang="en-US" sz="1800" strike="sngStrike" dirty="0" err="1">
                <a:latin typeface="Calibri"/>
                <a:ea typeface="Calibri"/>
                <a:cs typeface="Calibri Light"/>
              </a:rPr>
              <a:t>тести</a:t>
            </a:r>
            <a:r>
              <a:rPr lang="en-US" sz="1800" strike="sngStrike" dirty="0">
                <a:latin typeface="Calibri"/>
                <a:ea typeface="Calibri"/>
                <a:cs typeface="Calibri Light"/>
              </a:rPr>
              <a:t>, </a:t>
            </a:r>
            <a:r>
              <a:rPr lang="en-US" sz="1800" strike="sngStrike" dirty="0" err="1">
                <a:latin typeface="Calibri"/>
                <a:ea typeface="Calibri"/>
                <a:cs typeface="Calibri Light"/>
              </a:rPr>
              <a:t>ніж</a:t>
            </a:r>
            <a:r>
              <a:rPr lang="en-US" sz="1800" strike="sngStrike" dirty="0">
                <a:latin typeface="Calibri"/>
                <a:ea typeface="Calibri"/>
                <a:cs typeface="Calibri Light"/>
              </a:rPr>
              <a:t> </a:t>
            </a:r>
            <a:r>
              <a:rPr lang="en-US" sz="1800" strike="sngStrike" dirty="0" err="1">
                <a:latin typeface="Calibri"/>
                <a:ea typeface="Calibri"/>
                <a:cs typeface="Calibri Light"/>
              </a:rPr>
              <a:t>натренувати</a:t>
            </a:r>
            <a:r>
              <a:rPr lang="en-US" sz="1800" strike="sngStrike" dirty="0">
                <a:latin typeface="Calibri"/>
                <a:ea typeface="Calibri"/>
                <a:cs typeface="Calibri Light"/>
              </a:rPr>
              <a:t> </a:t>
            </a:r>
            <a:r>
              <a:rPr lang="en-US" sz="1800" strike="sngStrike" dirty="0" err="1">
                <a:latin typeface="Calibri"/>
                <a:ea typeface="Calibri"/>
                <a:cs typeface="Calibri Light"/>
              </a:rPr>
              <a:t>модель</a:t>
            </a:r>
            <a:endParaRPr lang="en-US" sz="1800" strike="sngStrike" dirty="0">
              <a:solidFill>
                <a:srgbClr val="BCBEC4"/>
              </a:solidFill>
              <a:latin typeface="Calibri"/>
              <a:ea typeface="Calibri"/>
              <a:cs typeface="Calibri Light"/>
            </a:endParaRPr>
          </a:p>
          <a:p>
            <a:r>
              <a:rPr lang="en-US" sz="1800" dirty="0">
                <a:latin typeface="Calibri"/>
                <a:ea typeface="Calibri"/>
                <a:cs typeface="Calibri Light"/>
              </a:rPr>
              <a:t>У </a:t>
            </a:r>
            <a:r>
              <a:rPr lang="en-US" sz="1800" dirty="0" err="1">
                <a:latin typeface="Calibri"/>
                <a:ea typeface="Calibri"/>
                <a:cs typeface="Calibri Light"/>
              </a:rPr>
              <a:t>вас</a:t>
            </a:r>
            <a:r>
              <a:rPr lang="en-US" sz="1800" dirty="0">
                <a:latin typeface="Calibri"/>
                <a:ea typeface="Calibri"/>
                <a:cs typeface="Calibri Light"/>
              </a:rPr>
              <a:t> </a:t>
            </a:r>
            <a:r>
              <a:rPr lang="en-US" sz="1800" dirty="0" err="1">
                <a:latin typeface="Calibri"/>
                <a:ea typeface="Calibri"/>
                <a:cs typeface="Calibri Light"/>
              </a:rPr>
              <a:t>буде</a:t>
            </a:r>
            <a:r>
              <a:rPr lang="en-US" sz="1800" dirty="0">
                <a:latin typeface="Calibri"/>
                <a:ea typeface="Calibri"/>
                <a:cs typeface="Calibri Light"/>
              </a:rPr>
              <a:t> </a:t>
            </a:r>
            <a:r>
              <a:rPr lang="en-US" sz="1800" dirty="0" err="1">
                <a:latin typeface="Calibri"/>
                <a:ea typeface="Calibri"/>
                <a:cs typeface="Calibri Light"/>
              </a:rPr>
              <a:t>свій</a:t>
            </a:r>
            <a:r>
              <a:rPr lang="en-US" sz="1800" dirty="0">
                <a:latin typeface="Calibri"/>
                <a:ea typeface="Calibri"/>
                <a:cs typeface="Calibri Light"/>
              </a:rPr>
              <a:t> </a:t>
            </a:r>
            <a:r>
              <a:rPr lang="en-US" sz="1800" dirty="0" err="1">
                <a:latin typeface="Calibri"/>
                <a:ea typeface="Calibri"/>
                <a:cs typeface="Calibri Light"/>
              </a:rPr>
              <a:t>локальний</a:t>
            </a:r>
            <a:r>
              <a:rPr lang="en-US" sz="1800" dirty="0">
                <a:latin typeface="Calibri"/>
                <a:ea typeface="Calibri"/>
                <a:cs typeface="Calibri Light"/>
              </a:rPr>
              <a:t> </a:t>
            </a:r>
            <a:r>
              <a:rPr lang="en-US" sz="1800" dirty="0" err="1">
                <a:latin typeface="Calibri"/>
                <a:ea typeface="Calibri"/>
                <a:cs typeface="Calibri Light"/>
              </a:rPr>
              <a:t>помічник</a:t>
            </a:r>
            <a:r>
              <a:rPr lang="en-US" sz="1800" dirty="0">
                <a:latin typeface="Calibri"/>
                <a:ea typeface="Calibri"/>
                <a:cs typeface="Calibri Light"/>
              </a:rPr>
              <a:t>, </a:t>
            </a:r>
            <a:r>
              <a:rPr lang="en-US" sz="1800" dirty="0" err="1">
                <a:latin typeface="Calibri"/>
                <a:ea typeface="Calibri"/>
                <a:cs typeface="Calibri Light"/>
              </a:rPr>
              <a:t>який</a:t>
            </a:r>
            <a:r>
              <a:rPr lang="en-US" sz="1800" dirty="0">
                <a:latin typeface="Calibri"/>
                <a:ea typeface="Calibri"/>
                <a:cs typeface="Calibri Light"/>
              </a:rPr>
              <a:t> </a:t>
            </a:r>
            <a:r>
              <a:rPr lang="en-US" sz="1800" dirty="0" err="1">
                <a:latin typeface="Calibri"/>
                <a:ea typeface="Calibri"/>
                <a:cs typeface="Calibri Light"/>
              </a:rPr>
              <a:t>можна</a:t>
            </a:r>
            <a:r>
              <a:rPr lang="en-US" sz="1800" dirty="0">
                <a:latin typeface="Calibri"/>
                <a:ea typeface="Calibri"/>
                <a:cs typeface="Calibri Light"/>
              </a:rPr>
              <a:t> </a:t>
            </a:r>
            <a:r>
              <a:rPr lang="en-US" sz="1800" dirty="0" err="1">
                <a:latin typeface="Calibri"/>
                <a:ea typeface="Calibri"/>
                <a:cs typeface="Calibri Light"/>
              </a:rPr>
              <a:t>тягати</a:t>
            </a:r>
            <a:r>
              <a:rPr lang="en-US" sz="1800" dirty="0">
                <a:latin typeface="Calibri"/>
                <a:ea typeface="Calibri"/>
                <a:cs typeface="Calibri Light"/>
              </a:rPr>
              <a:t> з </a:t>
            </a:r>
            <a:r>
              <a:rPr lang="en-US" sz="1800" dirty="0" err="1">
                <a:latin typeface="Calibri"/>
                <a:ea typeface="Calibri"/>
                <a:cs typeface="Calibri Light"/>
              </a:rPr>
              <a:t>проєкту</a:t>
            </a:r>
            <a:r>
              <a:rPr lang="en-US" sz="1800" dirty="0">
                <a:latin typeface="Calibri"/>
                <a:ea typeface="Calibri"/>
                <a:cs typeface="Calibri Light"/>
              </a:rPr>
              <a:t> в </a:t>
            </a:r>
            <a:r>
              <a:rPr lang="en-US" sz="1800" dirty="0" err="1">
                <a:latin typeface="Calibri"/>
                <a:ea typeface="Calibri"/>
                <a:cs typeface="Calibri Light"/>
              </a:rPr>
              <a:t>проєкт</a:t>
            </a:r>
            <a:br>
              <a:rPr lang="en-US" sz="1800" strike="sngStrike" dirty="0">
                <a:latin typeface="Calibri"/>
              </a:rPr>
            </a:br>
            <a:endParaRPr lang="en-US" sz="1800" strike="sngStrike">
              <a:solidFill>
                <a:srgbClr val="BCBEC4"/>
              </a:solidFill>
              <a:latin typeface="Calibri" panose="020F0502020204030204" pitchFamily="34" charset="0"/>
            </a:endParaRPr>
          </a:p>
          <a:p>
            <a:endParaRPr lang="en-US" sz="1800">
              <a:latin typeface="Calibri"/>
            </a:endParaRPr>
          </a:p>
        </p:txBody>
      </p:sp>
      <p:sp>
        <p:nvSpPr>
          <p:cNvPr id="13" name="Title 12">
            <a:extLst>
              <a:ext uri="{FF2B5EF4-FFF2-40B4-BE49-F238E27FC236}">
                <a16:creationId xmlns:a16="http://schemas.microsoft.com/office/drawing/2014/main" id="{9BC8B1CF-46F6-F9D7-9F9C-10E7F9FB3ABC}"/>
              </a:ext>
            </a:extLst>
          </p:cNvPr>
          <p:cNvSpPr>
            <a:spLocks noGrp="1"/>
          </p:cNvSpPr>
          <p:nvPr>
            <p:ph type="title"/>
          </p:nvPr>
        </p:nvSpPr>
        <p:spPr>
          <a:xfrm>
            <a:off x="633632" y="722843"/>
            <a:ext cx="10942638" cy="338554"/>
          </a:xfrm>
        </p:spPr>
        <p:txBody>
          <a:bodyPr lIns="0" tIns="0" rIns="0" bIns="0" anchor="t">
            <a:noAutofit/>
          </a:bodyPr>
          <a:lstStyle/>
          <a:p>
            <a:r>
              <a:rPr lang="en-US" err="1">
                <a:ea typeface="Calibri"/>
                <a:cs typeface="Calibri"/>
              </a:rPr>
              <a:t>Формуємо</a:t>
            </a:r>
            <a:r>
              <a:rPr lang="en-US">
                <a:ea typeface="Calibri"/>
                <a:cs typeface="Calibri"/>
              </a:rPr>
              <a:t> </a:t>
            </a:r>
            <a:r>
              <a:rPr lang="en-US" err="1">
                <a:ea typeface="Calibri"/>
                <a:cs typeface="Calibri"/>
              </a:rPr>
              <a:t>набір</a:t>
            </a:r>
            <a:r>
              <a:rPr lang="en-US">
                <a:ea typeface="Calibri"/>
                <a:cs typeface="Calibri"/>
              </a:rPr>
              <a:t> </a:t>
            </a:r>
            <a:r>
              <a:rPr lang="en-US" err="1">
                <a:ea typeface="Calibri"/>
                <a:cs typeface="Calibri"/>
              </a:rPr>
              <a:t>даних</a:t>
            </a:r>
            <a:endParaRPr lang="en-US" err="1"/>
          </a:p>
        </p:txBody>
      </p:sp>
    </p:spTree>
    <p:extLst>
      <p:ext uri="{BB962C8B-B14F-4D97-AF65-F5344CB8AC3E}">
        <p14:creationId xmlns:p14="http://schemas.microsoft.com/office/powerpoint/2010/main" val="3196429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40534-F547-A4F6-7150-46E15DEA60F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EA16419-3347-770A-679E-DED9AD9E4001}"/>
              </a:ext>
            </a:extLst>
          </p:cNvPr>
          <p:cNvSpPr>
            <a:spLocks noGrp="1"/>
          </p:cNvSpPr>
          <p:nvPr>
            <p:ph type="body" sz="quarter" idx="26"/>
          </p:nvPr>
        </p:nvSpPr>
        <p:spPr/>
        <p:txBody>
          <a:bodyPr vert="horz" lIns="0" tIns="0" rIns="0" bIns="0" rtlCol="0" anchor="t">
            <a:normAutofit/>
          </a:bodyPr>
          <a:lstStyle/>
          <a:p>
            <a:r>
              <a:rPr lang="en-US">
                <a:latin typeface="Calibri"/>
                <a:ea typeface="Calibri"/>
                <a:cs typeface="Calibri"/>
              </a:rPr>
              <a:t>Reasoning - </a:t>
            </a:r>
            <a:r>
              <a:rPr lang="en-US" err="1">
                <a:latin typeface="Calibri"/>
                <a:ea typeface="Calibri"/>
                <a:cs typeface="Calibri"/>
              </a:rPr>
              <a:t>д</a:t>
            </a:r>
            <a:r>
              <a:rPr lang="en-US" b="0" err="1">
                <a:latin typeface="Calibri"/>
                <a:ea typeface="Calibri"/>
                <a:cs typeface="Calibri"/>
              </a:rPr>
              <a:t>одайте</a:t>
            </a:r>
            <a:r>
              <a:rPr lang="en-US" b="0">
                <a:latin typeface="Calibri"/>
                <a:ea typeface="Calibri"/>
                <a:cs typeface="Calibri"/>
              </a:rPr>
              <a:t> </a:t>
            </a:r>
            <a:r>
              <a:rPr lang="en-US" b="0" err="1">
                <a:latin typeface="Calibri"/>
                <a:ea typeface="Calibri"/>
                <a:cs typeface="Calibri"/>
              </a:rPr>
              <a:t>моделі</a:t>
            </a:r>
            <a:r>
              <a:rPr lang="en-US" b="0">
                <a:latin typeface="Calibri"/>
                <a:ea typeface="Calibri"/>
                <a:cs typeface="Calibri"/>
              </a:rPr>
              <a:t> </a:t>
            </a:r>
            <a:r>
              <a:rPr lang="en-US" b="0" err="1">
                <a:latin typeface="Calibri"/>
                <a:ea typeface="Calibri"/>
                <a:cs typeface="Calibri"/>
              </a:rPr>
              <a:t>можливість</a:t>
            </a:r>
            <a:r>
              <a:rPr lang="en-US" b="0">
                <a:latin typeface="Calibri"/>
                <a:ea typeface="Calibri"/>
                <a:cs typeface="Calibri"/>
              </a:rPr>
              <a:t> </a:t>
            </a:r>
            <a:r>
              <a:rPr lang="en-US" b="0" err="1">
                <a:latin typeface="Calibri"/>
                <a:ea typeface="Calibri"/>
                <a:cs typeface="Calibri"/>
              </a:rPr>
              <a:t>думати</a:t>
            </a:r>
            <a:endParaRPr lang="en-US" b="0" err="1"/>
          </a:p>
        </p:txBody>
      </p:sp>
      <p:sp>
        <p:nvSpPr>
          <p:cNvPr id="7" name="Text Placeholder 6">
            <a:extLst>
              <a:ext uri="{FF2B5EF4-FFF2-40B4-BE49-F238E27FC236}">
                <a16:creationId xmlns:a16="http://schemas.microsoft.com/office/drawing/2014/main" id="{4FFE8763-5320-3ECA-B707-13EADCBEAE40}"/>
              </a:ext>
            </a:extLst>
          </p:cNvPr>
          <p:cNvSpPr>
            <a:spLocks noGrp="1"/>
          </p:cNvSpPr>
          <p:nvPr>
            <p:ph type="body" sz="quarter" idx="27"/>
          </p:nvPr>
        </p:nvSpPr>
        <p:spPr>
          <a:xfrm>
            <a:off x="633632" y="2226729"/>
            <a:ext cx="10917194" cy="3330228"/>
          </a:xfrm>
        </p:spPr>
        <p:txBody>
          <a:bodyPr vert="horz" lIns="0" tIns="0" rIns="0" bIns="0" rtlCol="0" anchor="t">
            <a:noAutofit/>
          </a:bodyPr>
          <a:lstStyle/>
          <a:p>
            <a:r>
              <a:rPr lang="en-US" sz="1200">
                <a:solidFill>
                  <a:srgbClr val="BCBEC4"/>
                </a:solidFill>
                <a:latin typeface="Consolas"/>
                <a:ea typeface="Calibri"/>
                <a:cs typeface="Calibri Light"/>
              </a:rPr>
              <a:t>Okay, I need to figure out how to implement the API tests based on the provided API specification. </a:t>
            </a:r>
            <a:br>
              <a:rPr lang="en-US" sz="1200">
                <a:latin typeface="Consolas"/>
              </a:rPr>
            </a:br>
            <a:r>
              <a:rPr lang="en-US" sz="1200">
                <a:solidFill>
                  <a:srgbClr val="BCBEC4"/>
                </a:solidFill>
                <a:latin typeface="Consolas"/>
                <a:ea typeface="Calibri"/>
                <a:cs typeface="Calibri Light"/>
              </a:rPr>
              <a:t>Let me start by understanding the user's instructions and the existing code structure.</a:t>
            </a:r>
            <a:br>
              <a:rPr lang="en-US" sz="1200">
                <a:latin typeface="Consolas"/>
              </a:rPr>
            </a:br>
            <a:br>
              <a:rPr lang="en-US" sz="1200">
                <a:latin typeface="Consolas"/>
              </a:rPr>
            </a:br>
            <a:r>
              <a:rPr lang="en-US" sz="1200">
                <a:solidFill>
                  <a:srgbClr val="BCBEC4"/>
                </a:solidFill>
                <a:latin typeface="Consolas"/>
                <a:ea typeface="Calibri"/>
                <a:cs typeface="Calibri Light"/>
              </a:rPr>
              <a:t>First, the user provided several files: conftest.py, test_api.py, payload.py, constants.py, schema.py, requirements.txt, and api_client.py. They also included an example API specification. The task is to generate Python API tests from the given API specification using the existing structure.</a:t>
            </a:r>
            <a:br>
              <a:rPr lang="en-US" sz="1200">
                <a:latin typeface="Consolas"/>
              </a:rPr>
            </a:br>
            <a:br>
              <a:rPr lang="en-US" sz="1200">
                <a:latin typeface="Consolas"/>
              </a:rPr>
            </a:br>
            <a:r>
              <a:rPr lang="en-US" sz="1200">
                <a:solidFill>
                  <a:srgbClr val="BCBEC4"/>
                </a:solidFill>
                <a:latin typeface="Consolas"/>
                <a:ea typeface="Calibri"/>
                <a:cs typeface="Calibri Light"/>
              </a:rPr>
              <a:t>The user's instructions mention using fixtures, tests in test_api.py, payloads in payload.py, constants in constants.py, adding response schemas to schema.py, and using </a:t>
            </a:r>
            <a:r>
              <a:rPr lang="en-US" sz="1200" err="1">
                <a:solidFill>
                  <a:srgbClr val="BCBEC4"/>
                </a:solidFill>
                <a:latin typeface="Consolas"/>
                <a:ea typeface="Calibri"/>
                <a:cs typeface="Calibri Light"/>
              </a:rPr>
              <a:t>jsonschema</a:t>
            </a:r>
            <a:r>
              <a:rPr lang="en-US" sz="1200">
                <a:solidFill>
                  <a:srgbClr val="BCBEC4"/>
                </a:solidFill>
                <a:latin typeface="Consolas"/>
                <a:ea typeface="Calibri"/>
                <a:cs typeface="Calibri Light"/>
              </a:rPr>
              <a:t> for validation. They also provided an example of how the API should look.</a:t>
            </a:r>
            <a:br>
              <a:rPr lang="en-US" sz="1200">
                <a:latin typeface="Consolas"/>
              </a:rPr>
            </a:br>
            <a:br>
              <a:rPr lang="en-US" sz="1200">
                <a:latin typeface="Consolas"/>
              </a:rPr>
            </a:br>
            <a:r>
              <a:rPr lang="en-US" sz="1200">
                <a:solidFill>
                  <a:srgbClr val="BCBEC4"/>
                </a:solidFill>
                <a:latin typeface="Consolas"/>
                <a:ea typeface="Calibri"/>
                <a:cs typeface="Calibri Light"/>
              </a:rPr>
              <a:t>So, my goal is to create tests that cover all the API endpoints and their respective operations. I'll start by analyzing the API specification to identify the required test cases for each endpoint.</a:t>
            </a:r>
            <a:br>
              <a:rPr lang="en-US" sz="1200">
                <a:latin typeface="Consolas"/>
              </a:rPr>
            </a:br>
            <a:br>
              <a:rPr lang="en-US" sz="1200">
                <a:latin typeface="Consolas"/>
              </a:rPr>
            </a:br>
            <a:r>
              <a:rPr lang="en-US" sz="1200">
                <a:solidFill>
                  <a:srgbClr val="BCBEC4"/>
                </a:solidFill>
                <a:latin typeface="Consolas"/>
                <a:ea typeface="Calibri"/>
                <a:cs typeface="Calibri Light"/>
              </a:rPr>
              <a:t>Looking at the API specification, there are several endpoints:</a:t>
            </a:r>
            <a:br>
              <a:rPr lang="en-US" sz="1200">
                <a:latin typeface="Consolas"/>
              </a:rPr>
            </a:br>
            <a:r>
              <a:rPr lang="en-US" sz="1200">
                <a:solidFill>
                  <a:srgbClr val="BCBEC4"/>
                </a:solidFill>
                <a:latin typeface="Consolas"/>
                <a:ea typeface="Calibri"/>
                <a:cs typeface="Calibri Light"/>
              </a:rPr>
              <a:t>1. GET /musicians (list all musicians)</a:t>
            </a:r>
            <a:br>
              <a:rPr lang="en-US" sz="1200">
                <a:latin typeface="Consolas"/>
              </a:rPr>
            </a:br>
            <a:r>
              <a:rPr lang="en-US" sz="1200">
                <a:solidFill>
                  <a:srgbClr val="BCBEC4"/>
                </a:solidFill>
                <a:latin typeface="Consolas"/>
                <a:ea typeface="Calibri"/>
                <a:cs typeface="Calibri Light"/>
              </a:rPr>
              <a:t>2. GET /musicians/{id} (get a specific musician)</a:t>
            </a:r>
            <a:br>
              <a:rPr lang="en-US" sz="1200">
                <a:latin typeface="Consolas"/>
              </a:rPr>
            </a:br>
            <a:r>
              <a:rPr lang="en-US" sz="1200">
                <a:solidFill>
                  <a:srgbClr val="BCBEC4"/>
                </a:solidFill>
                <a:latin typeface="Consolas"/>
                <a:ea typeface="Calibri"/>
                <a:cs typeface="Calibri Light"/>
              </a:rPr>
              <a:t>3. POST /musicians (create a musician)</a:t>
            </a:r>
            <a:br>
              <a:rPr lang="en-US" sz="1200">
                <a:latin typeface="Consolas"/>
              </a:rPr>
            </a:br>
            <a:r>
              <a:rPr lang="en-US" sz="1200">
                <a:solidFill>
                  <a:srgbClr val="BCBEC4"/>
                </a:solidFill>
                <a:latin typeface="Consolas"/>
                <a:ea typeface="Calibri"/>
                <a:cs typeface="Calibri Light"/>
              </a:rPr>
              <a:t>4. PUT /musicians/{id} (update a musician)</a:t>
            </a:r>
            <a:br>
              <a:rPr lang="en-US" sz="1200">
                <a:latin typeface="Consolas"/>
              </a:rPr>
            </a:br>
            <a:r>
              <a:rPr lang="en-US" sz="1200">
                <a:solidFill>
                  <a:srgbClr val="BCBEC4"/>
                </a:solidFill>
                <a:latin typeface="Consolas"/>
                <a:ea typeface="Calibri"/>
                <a:cs typeface="Calibri Light"/>
              </a:rPr>
              <a:t>5. PATCH /musicians/{id} (partial update)</a:t>
            </a:r>
            <a:br>
              <a:rPr lang="en-US" sz="1200">
                <a:latin typeface="Consolas"/>
              </a:rPr>
            </a:br>
            <a:r>
              <a:rPr lang="en-US" sz="1200">
                <a:solidFill>
                  <a:srgbClr val="BCBEC4"/>
                </a:solidFill>
                <a:latin typeface="Consolas"/>
                <a:ea typeface="Calibri"/>
                <a:cs typeface="Calibri Light"/>
              </a:rPr>
              <a:t>6. DELETE /musicians/{id} (delete a musician)</a:t>
            </a:r>
            <a:br>
              <a:rPr lang="en-US" sz="1200">
                <a:latin typeface="Consolas"/>
              </a:rPr>
            </a:br>
            <a:r>
              <a:rPr lang="en-US" sz="1200">
                <a:solidFill>
                  <a:srgbClr val="BCBEC4"/>
                </a:solidFill>
                <a:latin typeface="Consolas"/>
                <a:ea typeface="Calibri"/>
                <a:cs typeface="Calibri Light"/>
              </a:rPr>
              <a:t>7. GET /musicians/{id}/filters (get musicians by filter)</a:t>
            </a:r>
            <a:br>
              <a:rPr lang="en-US" sz="1200">
                <a:latin typeface="Consolas"/>
              </a:rPr>
            </a:br>
            <a:r>
              <a:rPr lang="en-US" sz="1200">
                <a:solidFill>
                  <a:srgbClr val="BCBEC4"/>
                </a:solidFill>
                <a:latin typeface="Consolas"/>
                <a:ea typeface="Calibri"/>
                <a:cs typeface="Calibri Light"/>
              </a:rPr>
              <a:t>8. GET /musicians/{id}/filters (another filter example)</a:t>
            </a:r>
            <a:endParaRPr lang="en-US" sz="1200">
              <a:ea typeface="Calibri"/>
              <a:cs typeface="Calibri Light"/>
            </a:endParaRPr>
          </a:p>
          <a:p>
            <a:endParaRPr lang="en-US" sz="1800">
              <a:latin typeface="Calibri" panose="020F0502020204030204" pitchFamily="34" charset="0"/>
            </a:endParaRPr>
          </a:p>
          <a:p>
            <a:endParaRPr lang="en-US" sz="1800">
              <a:latin typeface="Calibri" panose="020F0502020204030204" pitchFamily="34" charset="0"/>
            </a:endParaRPr>
          </a:p>
          <a:p>
            <a:br>
              <a:rPr lang="en-US" sz="1800">
                <a:latin typeface="Calibri"/>
              </a:rPr>
            </a:br>
            <a:endParaRPr lang="en-US" sz="1800">
              <a:solidFill>
                <a:srgbClr val="BCBEC4"/>
              </a:solidFill>
              <a:latin typeface="Calibri" panose="020F0502020204030204" pitchFamily="34" charset="0"/>
            </a:endParaRPr>
          </a:p>
          <a:p>
            <a:endParaRPr lang="en-US" sz="1800">
              <a:latin typeface="Calibri"/>
            </a:endParaRPr>
          </a:p>
        </p:txBody>
      </p:sp>
      <p:sp>
        <p:nvSpPr>
          <p:cNvPr id="13" name="Title 12">
            <a:extLst>
              <a:ext uri="{FF2B5EF4-FFF2-40B4-BE49-F238E27FC236}">
                <a16:creationId xmlns:a16="http://schemas.microsoft.com/office/drawing/2014/main" id="{375C1568-280D-9975-96FB-BC9D836691C0}"/>
              </a:ext>
            </a:extLst>
          </p:cNvPr>
          <p:cNvSpPr>
            <a:spLocks noGrp="1"/>
          </p:cNvSpPr>
          <p:nvPr>
            <p:ph type="title"/>
          </p:nvPr>
        </p:nvSpPr>
        <p:spPr>
          <a:xfrm>
            <a:off x="633632" y="722843"/>
            <a:ext cx="10942638" cy="338554"/>
          </a:xfrm>
        </p:spPr>
        <p:txBody>
          <a:bodyPr lIns="0" tIns="0" rIns="0" bIns="0" anchor="t">
            <a:noAutofit/>
          </a:bodyPr>
          <a:lstStyle/>
          <a:p>
            <a:r>
              <a:rPr lang="en-US" err="1">
                <a:ea typeface="Calibri"/>
                <a:cs typeface="Calibri"/>
              </a:rPr>
              <a:t>Формуємо</a:t>
            </a:r>
            <a:r>
              <a:rPr lang="en-US">
                <a:ea typeface="Calibri"/>
                <a:cs typeface="Calibri"/>
              </a:rPr>
              <a:t> </a:t>
            </a:r>
            <a:r>
              <a:rPr lang="en-US" err="1">
                <a:ea typeface="Calibri"/>
                <a:cs typeface="Calibri"/>
              </a:rPr>
              <a:t>набір</a:t>
            </a:r>
            <a:r>
              <a:rPr lang="en-US">
                <a:ea typeface="Calibri"/>
                <a:cs typeface="Calibri"/>
              </a:rPr>
              <a:t> </a:t>
            </a:r>
            <a:r>
              <a:rPr lang="en-US" err="1">
                <a:ea typeface="Calibri"/>
                <a:cs typeface="Calibri"/>
              </a:rPr>
              <a:t>даних</a:t>
            </a:r>
            <a:endParaRPr lang="en-US" err="1"/>
          </a:p>
        </p:txBody>
      </p:sp>
    </p:spTree>
    <p:extLst>
      <p:ext uri="{BB962C8B-B14F-4D97-AF65-F5344CB8AC3E}">
        <p14:creationId xmlns:p14="http://schemas.microsoft.com/office/powerpoint/2010/main" val="920179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161E3-45C5-1F0F-2E14-B1BC7EB214F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B75E52B-AF4A-A89A-D2AB-207320FF4A22}"/>
              </a:ext>
            </a:extLst>
          </p:cNvPr>
          <p:cNvSpPr>
            <a:spLocks noGrp="1"/>
          </p:cNvSpPr>
          <p:nvPr>
            <p:ph type="body" sz="quarter" idx="26"/>
          </p:nvPr>
        </p:nvSpPr>
        <p:spPr/>
        <p:txBody>
          <a:bodyPr vert="horz" lIns="0" tIns="0" rIns="0" bIns="0" rtlCol="0" anchor="t">
            <a:normAutofit/>
          </a:bodyPr>
          <a:lstStyle/>
          <a:p>
            <a:r>
              <a:rPr lang="en-US">
                <a:latin typeface="Calibri"/>
                <a:ea typeface="Calibri"/>
                <a:cs typeface="Calibri"/>
              </a:rPr>
              <a:t>Reasoning </a:t>
            </a:r>
            <a:endParaRPr lang="en-US"/>
          </a:p>
        </p:txBody>
      </p:sp>
      <p:sp>
        <p:nvSpPr>
          <p:cNvPr id="7" name="Text Placeholder 6">
            <a:extLst>
              <a:ext uri="{FF2B5EF4-FFF2-40B4-BE49-F238E27FC236}">
                <a16:creationId xmlns:a16="http://schemas.microsoft.com/office/drawing/2014/main" id="{77DEFBEF-B1B2-E9F7-D778-D59DAB6FC5A8}"/>
              </a:ext>
            </a:extLst>
          </p:cNvPr>
          <p:cNvSpPr>
            <a:spLocks noGrp="1"/>
          </p:cNvSpPr>
          <p:nvPr>
            <p:ph type="body" sz="quarter" idx="27"/>
          </p:nvPr>
        </p:nvSpPr>
        <p:spPr>
          <a:xfrm>
            <a:off x="633632" y="2226729"/>
            <a:ext cx="10917194" cy="3330228"/>
          </a:xfrm>
        </p:spPr>
        <p:txBody>
          <a:bodyPr vert="horz" lIns="0" tIns="0" rIns="0" bIns="0" rtlCol="0" anchor="t">
            <a:noAutofit/>
          </a:bodyPr>
          <a:lstStyle/>
          <a:p>
            <a:r>
              <a:rPr lang="en-US" sz="1800" dirty="0" err="1">
                <a:latin typeface="Calibri"/>
                <a:ea typeface="Calibri"/>
                <a:cs typeface="Calibri Light"/>
              </a:rPr>
              <a:t>Що</a:t>
            </a:r>
            <a:r>
              <a:rPr lang="en-US" sz="1800" dirty="0">
                <a:latin typeface="Calibri"/>
                <a:ea typeface="Calibri"/>
                <a:cs typeface="Calibri Light"/>
              </a:rPr>
              <a:t> </a:t>
            </a:r>
            <a:r>
              <a:rPr lang="en-US" sz="1800" dirty="0" err="1">
                <a:latin typeface="Calibri"/>
                <a:ea typeface="Calibri"/>
                <a:cs typeface="Calibri Light"/>
              </a:rPr>
              <a:t>це</a:t>
            </a:r>
            <a:r>
              <a:rPr lang="en-US" sz="1800" dirty="0">
                <a:latin typeface="Calibri"/>
                <a:ea typeface="Calibri"/>
                <a:cs typeface="Calibri Light"/>
              </a:rPr>
              <a:t> </a:t>
            </a:r>
            <a:r>
              <a:rPr lang="en-US" sz="1800" dirty="0" err="1">
                <a:latin typeface="Calibri"/>
                <a:ea typeface="Calibri"/>
                <a:cs typeface="Calibri Light"/>
              </a:rPr>
              <a:t>знову</a:t>
            </a:r>
            <a:r>
              <a:rPr lang="en-US" sz="1800" dirty="0">
                <a:latin typeface="Calibri"/>
                <a:ea typeface="Calibri"/>
                <a:cs typeface="Calibri Light"/>
              </a:rPr>
              <a:t> </a:t>
            </a:r>
            <a:r>
              <a:rPr lang="en-US" sz="1800" dirty="0" err="1">
                <a:latin typeface="Calibri"/>
                <a:ea typeface="Calibri"/>
                <a:cs typeface="Calibri Light"/>
              </a:rPr>
              <a:t>вручну</a:t>
            </a:r>
            <a:r>
              <a:rPr lang="en-US" sz="1800" dirty="0">
                <a:latin typeface="Calibri"/>
                <a:ea typeface="Calibri"/>
                <a:cs typeface="Calibri Light"/>
              </a:rPr>
              <a:t> </a:t>
            </a:r>
            <a:r>
              <a:rPr lang="en-US" sz="1800" dirty="0" err="1">
                <a:latin typeface="Calibri"/>
                <a:ea typeface="Calibri"/>
                <a:cs typeface="Calibri Light"/>
              </a:rPr>
              <a:t>писати</a:t>
            </a:r>
            <a:r>
              <a:rPr lang="en-US" sz="1800" dirty="0">
                <a:latin typeface="Calibri"/>
                <a:ea typeface="Calibri"/>
                <a:cs typeface="Calibri Light"/>
              </a:rPr>
              <a:t> </a:t>
            </a:r>
            <a:r>
              <a:rPr lang="en-US" sz="1800" dirty="0" err="1">
                <a:latin typeface="Calibri"/>
                <a:ea typeface="Calibri"/>
                <a:cs typeface="Calibri Light"/>
              </a:rPr>
              <a:t>обгрунтування</a:t>
            </a:r>
            <a:r>
              <a:rPr lang="en-US" sz="1800" dirty="0">
                <a:latin typeface="Calibri"/>
                <a:ea typeface="Calibri"/>
                <a:cs typeface="Calibri Light"/>
              </a:rPr>
              <a:t>?</a:t>
            </a:r>
            <a:endParaRPr lang="en-US" sz="1800" dirty="0">
              <a:latin typeface="Calibri" panose="020F0502020204030204" pitchFamily="34" charset="0"/>
            </a:endParaRPr>
          </a:p>
          <a:p>
            <a:endParaRPr lang="en-US" sz="1800">
              <a:latin typeface="Calibri" panose="020F0502020204030204" pitchFamily="34" charset="0"/>
            </a:endParaRPr>
          </a:p>
          <a:p>
            <a:r>
              <a:rPr lang="en-US" sz="1800" dirty="0" err="1">
                <a:latin typeface="Calibri"/>
                <a:ea typeface="Calibri"/>
                <a:cs typeface="Calibri Light"/>
              </a:rPr>
              <a:t>Використайте</a:t>
            </a:r>
            <a:r>
              <a:rPr lang="en-US" sz="1800" dirty="0">
                <a:latin typeface="Calibri"/>
                <a:ea typeface="Calibri"/>
                <a:cs typeface="Calibri Light"/>
              </a:rPr>
              <a:t> </a:t>
            </a:r>
            <a:r>
              <a:rPr lang="en-US" sz="1800" dirty="0" err="1">
                <a:latin typeface="Calibri"/>
                <a:ea typeface="Calibri"/>
                <a:cs typeface="Calibri Light"/>
              </a:rPr>
              <a:t>для</a:t>
            </a:r>
            <a:r>
              <a:rPr lang="en-US" sz="1800" dirty="0">
                <a:latin typeface="Calibri"/>
                <a:ea typeface="Calibri"/>
                <a:cs typeface="Calibri Light"/>
              </a:rPr>
              <a:t> </a:t>
            </a:r>
            <a:r>
              <a:rPr lang="en-US" sz="1800" dirty="0" err="1">
                <a:latin typeface="Calibri"/>
                <a:ea typeface="Calibri"/>
                <a:cs typeface="Calibri Light"/>
              </a:rPr>
              <a:t>цього</a:t>
            </a:r>
            <a:r>
              <a:rPr lang="en-US" sz="1800" dirty="0">
                <a:latin typeface="Calibri"/>
                <a:ea typeface="Calibri"/>
                <a:cs typeface="Calibri Light"/>
              </a:rPr>
              <a:t> </a:t>
            </a:r>
            <a:r>
              <a:rPr lang="en-US" sz="1800" dirty="0" err="1">
                <a:latin typeface="Calibri"/>
                <a:ea typeface="Calibri"/>
                <a:cs typeface="Calibri Light"/>
              </a:rPr>
              <a:t>вашу</a:t>
            </a:r>
            <a:r>
              <a:rPr lang="en-US" sz="1800" dirty="0">
                <a:latin typeface="Calibri"/>
                <a:ea typeface="Calibri"/>
                <a:cs typeface="Calibri Light"/>
              </a:rPr>
              <a:t> </a:t>
            </a:r>
            <a:r>
              <a:rPr lang="en-US" sz="1800" dirty="0" err="1">
                <a:latin typeface="Calibri"/>
                <a:ea typeface="Calibri"/>
                <a:cs typeface="Calibri Light"/>
              </a:rPr>
              <a:t>модель</a:t>
            </a:r>
            <a:r>
              <a:rPr lang="en-US" sz="1800" dirty="0">
                <a:latin typeface="Calibri"/>
                <a:ea typeface="Calibri"/>
                <a:cs typeface="Calibri Light"/>
              </a:rPr>
              <a:t> - </a:t>
            </a:r>
            <a:r>
              <a:rPr lang="en-US" sz="1800" dirty="0" err="1">
                <a:latin typeface="Calibri"/>
                <a:ea typeface="Calibri"/>
                <a:cs typeface="Calibri Light"/>
              </a:rPr>
              <a:t>попросіть</a:t>
            </a:r>
            <a:r>
              <a:rPr lang="en-US" sz="1800" dirty="0">
                <a:latin typeface="Calibri"/>
                <a:ea typeface="Calibri"/>
                <a:cs typeface="Calibri Light"/>
              </a:rPr>
              <a:t> </a:t>
            </a:r>
            <a:r>
              <a:rPr lang="en-US" sz="1800" dirty="0" err="1">
                <a:latin typeface="Calibri"/>
                <a:ea typeface="Calibri"/>
                <a:cs typeface="Calibri Light"/>
              </a:rPr>
              <a:t>її</a:t>
            </a:r>
            <a:r>
              <a:rPr lang="en-US" sz="1800" dirty="0">
                <a:latin typeface="Calibri"/>
                <a:ea typeface="Calibri"/>
                <a:cs typeface="Calibri Light"/>
              </a:rPr>
              <a:t> </a:t>
            </a:r>
            <a:r>
              <a:rPr lang="en-US" sz="1800" dirty="0" err="1">
                <a:latin typeface="Calibri"/>
                <a:ea typeface="Calibri"/>
                <a:cs typeface="Calibri Light"/>
              </a:rPr>
              <a:t>обгрунтувати</a:t>
            </a:r>
            <a:r>
              <a:rPr lang="en-US" sz="1800" dirty="0">
                <a:latin typeface="Calibri"/>
                <a:ea typeface="Calibri"/>
                <a:cs typeface="Calibri Light"/>
              </a:rPr>
              <a:t> </a:t>
            </a:r>
            <a:r>
              <a:rPr lang="en-US" sz="1800" dirty="0" err="1">
                <a:latin typeface="Calibri"/>
                <a:ea typeface="Calibri"/>
                <a:cs typeface="Calibri Light"/>
              </a:rPr>
              <a:t>очікуваний</a:t>
            </a:r>
            <a:r>
              <a:rPr lang="en-US" sz="1800" dirty="0">
                <a:latin typeface="Calibri"/>
                <a:ea typeface="Calibri"/>
                <a:cs typeface="Calibri Light"/>
              </a:rPr>
              <a:t> </a:t>
            </a:r>
            <a:r>
              <a:rPr lang="en-US" sz="1800" dirty="0" err="1">
                <a:latin typeface="Calibri"/>
                <a:ea typeface="Calibri"/>
                <a:cs typeface="Calibri Light"/>
              </a:rPr>
              <a:t>результат</a:t>
            </a:r>
            <a:r>
              <a:rPr lang="en-US" sz="1800" dirty="0">
                <a:latin typeface="Calibri"/>
                <a:ea typeface="Calibri"/>
                <a:cs typeface="Calibri Light"/>
              </a:rPr>
              <a:t> з </a:t>
            </a:r>
            <a:r>
              <a:rPr lang="en-US" sz="1800" dirty="0" err="1">
                <a:latin typeface="Calibri"/>
                <a:ea typeface="Calibri"/>
                <a:cs typeface="Calibri Light"/>
              </a:rPr>
              <a:t>огляду</a:t>
            </a:r>
            <a:r>
              <a:rPr lang="en-US" sz="1800" dirty="0">
                <a:latin typeface="Calibri"/>
                <a:ea typeface="Calibri"/>
                <a:cs typeface="Calibri Light"/>
              </a:rPr>
              <a:t> </a:t>
            </a:r>
            <a:r>
              <a:rPr lang="en-US" sz="1800" dirty="0" err="1">
                <a:latin typeface="Calibri"/>
                <a:ea typeface="Calibri"/>
                <a:cs typeface="Calibri Light"/>
              </a:rPr>
              <a:t>на</a:t>
            </a:r>
            <a:r>
              <a:rPr lang="en-US" sz="1800" dirty="0">
                <a:latin typeface="Calibri"/>
                <a:ea typeface="Calibri"/>
                <a:cs typeface="Calibri Light"/>
              </a:rPr>
              <a:t> </a:t>
            </a:r>
            <a:r>
              <a:rPr lang="en-US" sz="1800" dirty="0" err="1">
                <a:latin typeface="Calibri"/>
                <a:ea typeface="Calibri"/>
                <a:cs typeface="Calibri Light"/>
              </a:rPr>
              <a:t>запит</a:t>
            </a:r>
            <a:endParaRPr lang="en-US" sz="1800" dirty="0" err="1">
              <a:latin typeface="Calibri" panose="020F0502020204030204" pitchFamily="34" charset="0"/>
            </a:endParaRPr>
          </a:p>
          <a:p>
            <a:endParaRPr lang="en-US" sz="1800">
              <a:latin typeface="Calibri" panose="020F0502020204030204" pitchFamily="34" charset="0"/>
            </a:endParaRPr>
          </a:p>
          <a:p>
            <a:r>
              <a:rPr lang="en-US" sz="1500" dirty="0">
                <a:solidFill>
                  <a:srgbClr val="BCBEC4"/>
                </a:solidFill>
                <a:latin typeface="Consolas"/>
                <a:ea typeface="Calibri"/>
                <a:cs typeface="Calibri Light"/>
              </a:rPr>
              <a:t>You are a Python developer, you have implemented Python API test &lt;tests here&gt; for the next API specification &lt;</a:t>
            </a:r>
            <a:r>
              <a:rPr lang="en-US" sz="1500" dirty="0" err="1">
                <a:solidFill>
                  <a:srgbClr val="BCBEC4"/>
                </a:solidFill>
                <a:latin typeface="Consolas"/>
                <a:ea typeface="Calibri"/>
                <a:cs typeface="Calibri Light"/>
              </a:rPr>
              <a:t>swagger.json</a:t>
            </a:r>
            <a:r>
              <a:rPr lang="en-US" sz="1500" dirty="0">
                <a:solidFill>
                  <a:srgbClr val="BCBEC4"/>
                </a:solidFill>
                <a:latin typeface="Consolas"/>
                <a:ea typeface="Calibri"/>
                <a:cs typeface="Calibri Light"/>
              </a:rPr>
              <a:t>&gt; by following the next instructions: &lt;INSTRUCTIONS&gt;.</a:t>
            </a:r>
            <a:br>
              <a:rPr lang="en-US" sz="1500" dirty="0">
                <a:latin typeface="Consolas"/>
              </a:rPr>
            </a:br>
            <a:r>
              <a:rPr lang="en-US" sz="1500" dirty="0">
                <a:solidFill>
                  <a:srgbClr val="BCBEC4"/>
                </a:solidFill>
                <a:latin typeface="Consolas"/>
                <a:ea typeface="Calibri"/>
                <a:cs typeface="Calibri Light"/>
              </a:rPr>
              <a:t>You should explain your reasoning behind implemented API tests</a:t>
            </a:r>
            <a:endParaRPr lang="en-US" sz="1500" dirty="0">
              <a:ea typeface="Calibri"/>
              <a:cs typeface="Calibri Light"/>
            </a:endParaRPr>
          </a:p>
          <a:p>
            <a:endParaRPr lang="en-US" sz="1500">
              <a:latin typeface="Calibri" panose="020F0502020204030204" pitchFamily="34" charset="0"/>
            </a:endParaRPr>
          </a:p>
          <a:p>
            <a:endParaRPr lang="en-US" sz="1800">
              <a:latin typeface="Calibri" panose="020F0502020204030204" pitchFamily="34" charset="0"/>
            </a:endParaRPr>
          </a:p>
          <a:p>
            <a:br>
              <a:rPr lang="en-US" sz="1800" dirty="0">
                <a:latin typeface="Calibri"/>
              </a:rPr>
            </a:br>
            <a:endParaRPr lang="en-US" sz="1800">
              <a:solidFill>
                <a:srgbClr val="BCBEC4"/>
              </a:solidFill>
              <a:latin typeface="Calibri" panose="020F0502020204030204" pitchFamily="34" charset="0"/>
            </a:endParaRPr>
          </a:p>
          <a:p>
            <a:endParaRPr lang="en-US" sz="1800">
              <a:latin typeface="Calibri"/>
            </a:endParaRPr>
          </a:p>
        </p:txBody>
      </p:sp>
      <p:sp>
        <p:nvSpPr>
          <p:cNvPr id="13" name="Title 12">
            <a:extLst>
              <a:ext uri="{FF2B5EF4-FFF2-40B4-BE49-F238E27FC236}">
                <a16:creationId xmlns:a16="http://schemas.microsoft.com/office/drawing/2014/main" id="{F5F174B8-1A13-A9BA-C245-4CDF97E74552}"/>
              </a:ext>
            </a:extLst>
          </p:cNvPr>
          <p:cNvSpPr>
            <a:spLocks noGrp="1"/>
          </p:cNvSpPr>
          <p:nvPr>
            <p:ph type="title"/>
          </p:nvPr>
        </p:nvSpPr>
        <p:spPr>
          <a:xfrm>
            <a:off x="633632" y="722843"/>
            <a:ext cx="10942638" cy="338554"/>
          </a:xfrm>
        </p:spPr>
        <p:txBody>
          <a:bodyPr lIns="0" tIns="0" rIns="0" bIns="0" anchor="t">
            <a:noAutofit/>
          </a:bodyPr>
          <a:lstStyle/>
          <a:p>
            <a:r>
              <a:rPr lang="en-US" err="1">
                <a:ea typeface="Calibri"/>
                <a:cs typeface="Calibri"/>
              </a:rPr>
              <a:t>Формуємо</a:t>
            </a:r>
            <a:r>
              <a:rPr lang="en-US">
                <a:ea typeface="Calibri"/>
                <a:cs typeface="Calibri"/>
              </a:rPr>
              <a:t> </a:t>
            </a:r>
            <a:r>
              <a:rPr lang="en-US" err="1">
                <a:ea typeface="Calibri"/>
                <a:cs typeface="Calibri"/>
              </a:rPr>
              <a:t>набір</a:t>
            </a:r>
            <a:r>
              <a:rPr lang="en-US">
                <a:ea typeface="Calibri"/>
                <a:cs typeface="Calibri"/>
              </a:rPr>
              <a:t> </a:t>
            </a:r>
            <a:r>
              <a:rPr lang="en-US" err="1">
                <a:ea typeface="Calibri"/>
                <a:cs typeface="Calibri"/>
              </a:rPr>
              <a:t>даних</a:t>
            </a:r>
            <a:endParaRPr lang="en-US" err="1"/>
          </a:p>
        </p:txBody>
      </p:sp>
    </p:spTree>
    <p:extLst>
      <p:ext uri="{BB962C8B-B14F-4D97-AF65-F5344CB8AC3E}">
        <p14:creationId xmlns:p14="http://schemas.microsoft.com/office/powerpoint/2010/main" val="2733570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a:extLst>
            <a:ext uri="{FF2B5EF4-FFF2-40B4-BE49-F238E27FC236}">
              <a16:creationId xmlns:a16="http://schemas.microsoft.com/office/drawing/2014/main" id="{0AA6F714-244E-8470-9405-F3E39D0848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14B321-2E0A-90D7-4CFE-3750210A2577}"/>
              </a:ext>
            </a:extLst>
          </p:cNvPr>
          <p:cNvSpPr>
            <a:spLocks noGrp="1"/>
          </p:cNvSpPr>
          <p:nvPr>
            <p:ph type="title"/>
          </p:nvPr>
        </p:nvSpPr>
        <p:spPr>
          <a:xfrm>
            <a:off x="638647" y="1793240"/>
            <a:ext cx="5640805" cy="923330"/>
          </a:xfrm>
        </p:spPr>
        <p:txBody>
          <a:bodyPr wrap="square" lIns="0" tIns="0" rIns="0" bIns="0" anchor="t">
            <a:spAutoFit/>
          </a:bodyPr>
          <a:lstStyle/>
          <a:p>
            <a:r>
              <a:rPr lang="en-US" err="1">
                <a:latin typeface="Calibri Light"/>
                <a:ea typeface="Calibri"/>
                <a:cs typeface="Calibri Light"/>
              </a:rPr>
              <a:t>Тренування</a:t>
            </a:r>
            <a:r>
              <a:rPr lang="en-US">
                <a:latin typeface="Calibri Light"/>
                <a:ea typeface="Calibri"/>
                <a:cs typeface="Calibri Light"/>
              </a:rPr>
              <a:t> </a:t>
            </a:r>
            <a:r>
              <a:rPr lang="en-US" err="1">
                <a:latin typeface="Calibri Light"/>
                <a:ea typeface="Calibri"/>
                <a:cs typeface="Calibri Light"/>
              </a:rPr>
              <a:t>LoRA</a:t>
            </a:r>
            <a:endParaRPr lang="en-US" err="1"/>
          </a:p>
        </p:txBody>
      </p:sp>
      <p:sp>
        <p:nvSpPr>
          <p:cNvPr id="4" name="Text Placeholder 3">
            <a:extLst>
              <a:ext uri="{FF2B5EF4-FFF2-40B4-BE49-F238E27FC236}">
                <a16:creationId xmlns:a16="http://schemas.microsoft.com/office/drawing/2014/main" id="{F4C7C458-17D8-3C5E-5C4F-D3C5C0AF63CC}"/>
              </a:ext>
            </a:extLst>
          </p:cNvPr>
          <p:cNvSpPr>
            <a:spLocks noGrp="1"/>
          </p:cNvSpPr>
          <p:nvPr>
            <p:ph type="body" sz="quarter" idx="16"/>
          </p:nvPr>
        </p:nvSpPr>
        <p:spPr>
          <a:xfrm>
            <a:off x="635825" y="3126991"/>
            <a:ext cx="4743646" cy="630942"/>
          </a:xfrm>
        </p:spPr>
        <p:txBody>
          <a:bodyPr/>
          <a:lstStyle/>
          <a:p>
            <a:r>
              <a:rPr lang="en-US" err="1">
                <a:latin typeface="Calibri Light"/>
                <a:ea typeface="Calibri"/>
                <a:cs typeface="Calibri Light"/>
              </a:rPr>
              <a:t>Тренувальний</a:t>
            </a:r>
            <a:r>
              <a:rPr lang="en-US">
                <a:latin typeface="Calibri Light"/>
                <a:ea typeface="Calibri"/>
                <a:cs typeface="Calibri Light"/>
              </a:rPr>
              <a:t> </a:t>
            </a:r>
            <a:r>
              <a:rPr lang="en-US" err="1">
                <a:latin typeface="Calibri Light"/>
                <a:ea typeface="Calibri"/>
                <a:cs typeface="Calibri Light"/>
              </a:rPr>
              <a:t>скрипт</a:t>
            </a:r>
            <a:endParaRPr lang="en-US" err="1"/>
          </a:p>
          <a:p>
            <a:endParaRPr lang="en-US"/>
          </a:p>
        </p:txBody>
      </p:sp>
    </p:spTree>
    <p:extLst>
      <p:ext uri="{BB962C8B-B14F-4D97-AF65-F5344CB8AC3E}">
        <p14:creationId xmlns:p14="http://schemas.microsoft.com/office/powerpoint/2010/main" val="2671989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A3B6A-D342-CEC8-6B3F-025699C4F09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AF56926-C12C-A92B-1BE0-8EC816A82ECB}"/>
              </a:ext>
            </a:extLst>
          </p:cNvPr>
          <p:cNvSpPr>
            <a:spLocks noGrp="1"/>
          </p:cNvSpPr>
          <p:nvPr>
            <p:ph type="body" sz="quarter" idx="26"/>
          </p:nvPr>
        </p:nvSpPr>
        <p:spPr/>
        <p:txBody>
          <a:bodyPr vert="horz" lIns="0" tIns="0" rIns="0" bIns="0" rtlCol="0" anchor="t">
            <a:normAutofit/>
          </a:bodyPr>
          <a:lstStyle/>
          <a:p>
            <a:r>
              <a:rPr lang="en-US" b="0">
                <a:latin typeface="Calibri Bold"/>
                <a:ea typeface="Calibri"/>
                <a:cs typeface="Calibri"/>
              </a:rPr>
              <a:t>Supervised Fine-tuning Trainer</a:t>
            </a:r>
            <a:endParaRPr lang="en-US">
              <a:latin typeface="Calibri Bold"/>
            </a:endParaRPr>
          </a:p>
        </p:txBody>
      </p:sp>
      <p:sp>
        <p:nvSpPr>
          <p:cNvPr id="13" name="Title 12">
            <a:extLst>
              <a:ext uri="{FF2B5EF4-FFF2-40B4-BE49-F238E27FC236}">
                <a16:creationId xmlns:a16="http://schemas.microsoft.com/office/drawing/2014/main" id="{60740F61-40C1-9847-DAF2-894EADAD05FD}"/>
              </a:ext>
            </a:extLst>
          </p:cNvPr>
          <p:cNvSpPr>
            <a:spLocks noGrp="1"/>
          </p:cNvSpPr>
          <p:nvPr>
            <p:ph type="title"/>
          </p:nvPr>
        </p:nvSpPr>
        <p:spPr>
          <a:xfrm>
            <a:off x="633632" y="722843"/>
            <a:ext cx="10942638" cy="338554"/>
          </a:xfrm>
        </p:spPr>
        <p:txBody>
          <a:bodyPr lIns="0" tIns="0" rIns="0" bIns="0" anchor="t">
            <a:noAutofit/>
          </a:bodyPr>
          <a:lstStyle/>
          <a:p>
            <a:r>
              <a:rPr lang="en-US" err="1">
                <a:ea typeface="Calibri"/>
                <a:cs typeface="Calibri"/>
              </a:rPr>
              <a:t>Тренувальний</a:t>
            </a:r>
            <a:r>
              <a:rPr lang="en-US">
                <a:ea typeface="Calibri"/>
                <a:cs typeface="Calibri"/>
              </a:rPr>
              <a:t> </a:t>
            </a:r>
            <a:r>
              <a:rPr lang="en-US" err="1">
                <a:ea typeface="Calibri"/>
                <a:cs typeface="Calibri"/>
              </a:rPr>
              <a:t>скрипт</a:t>
            </a:r>
            <a:r>
              <a:rPr lang="en-US">
                <a:ea typeface="Calibri"/>
                <a:cs typeface="Calibri"/>
              </a:rPr>
              <a:t> </a:t>
            </a:r>
            <a:r>
              <a:rPr lang="en-US" err="1">
                <a:ea typeface="Calibri"/>
                <a:cs typeface="Calibri"/>
              </a:rPr>
              <a:t>для</a:t>
            </a:r>
            <a:r>
              <a:rPr lang="en-US">
                <a:ea typeface="Calibri"/>
                <a:cs typeface="Calibri"/>
              </a:rPr>
              <a:t> </a:t>
            </a:r>
            <a:r>
              <a:rPr lang="en-US" err="1">
                <a:ea typeface="Calibri"/>
                <a:cs typeface="Calibri"/>
              </a:rPr>
              <a:t>LoRA</a:t>
            </a:r>
            <a:endParaRPr lang="en-US" err="1"/>
          </a:p>
        </p:txBody>
      </p:sp>
      <p:pic>
        <p:nvPicPr>
          <p:cNvPr id="5" name="Picture 4" descr="A screen shot of a computer code&#10;&#10;AI-generated content may be incorrect.">
            <a:extLst>
              <a:ext uri="{FF2B5EF4-FFF2-40B4-BE49-F238E27FC236}">
                <a16:creationId xmlns:a16="http://schemas.microsoft.com/office/drawing/2014/main" id="{756C6B07-D0B7-E7E2-B3C4-9826F53DC3B9}"/>
              </a:ext>
            </a:extLst>
          </p:cNvPr>
          <p:cNvPicPr>
            <a:picLocks noChangeAspect="1"/>
          </p:cNvPicPr>
          <p:nvPr/>
        </p:nvPicPr>
        <p:blipFill>
          <a:blip r:embed="rId3"/>
          <a:stretch>
            <a:fillRect/>
          </a:stretch>
        </p:blipFill>
        <p:spPr>
          <a:xfrm>
            <a:off x="4114156" y="1373824"/>
            <a:ext cx="7056187" cy="5028090"/>
          </a:xfrm>
          <a:prstGeom prst="rect">
            <a:avLst/>
          </a:prstGeom>
        </p:spPr>
      </p:pic>
    </p:spTree>
    <p:extLst>
      <p:ext uri="{BB962C8B-B14F-4D97-AF65-F5344CB8AC3E}">
        <p14:creationId xmlns:p14="http://schemas.microsoft.com/office/powerpoint/2010/main" val="2339768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DBFF8-B0E2-377B-7C85-86D8AC76CE5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844B87B-BE64-133C-2E6A-98A0364C859C}"/>
              </a:ext>
            </a:extLst>
          </p:cNvPr>
          <p:cNvSpPr>
            <a:spLocks noGrp="1"/>
          </p:cNvSpPr>
          <p:nvPr>
            <p:ph type="body" sz="quarter" idx="26"/>
          </p:nvPr>
        </p:nvSpPr>
        <p:spPr/>
        <p:txBody>
          <a:bodyPr vert="horz" lIns="0" tIns="0" rIns="0" bIns="0" rtlCol="0" anchor="t">
            <a:normAutofit/>
          </a:bodyPr>
          <a:lstStyle/>
          <a:p>
            <a:r>
              <a:rPr lang="en-US" err="1">
                <a:latin typeface="Calibri"/>
                <a:ea typeface="Calibri"/>
                <a:cs typeface="Calibri"/>
              </a:rPr>
              <a:t>LoRA</a:t>
            </a:r>
            <a:r>
              <a:rPr lang="en-US">
                <a:latin typeface="Calibri"/>
                <a:ea typeface="Calibri"/>
                <a:cs typeface="Calibri"/>
              </a:rPr>
              <a:t> </a:t>
            </a:r>
            <a:r>
              <a:rPr lang="en-US" err="1">
                <a:latin typeface="Calibri"/>
                <a:ea typeface="Calibri"/>
                <a:cs typeface="Calibri"/>
              </a:rPr>
              <a:t>параметри</a:t>
            </a:r>
            <a:endParaRPr lang="en-US" err="1"/>
          </a:p>
        </p:txBody>
      </p:sp>
      <p:sp>
        <p:nvSpPr>
          <p:cNvPr id="7" name="Text Placeholder 6">
            <a:extLst>
              <a:ext uri="{FF2B5EF4-FFF2-40B4-BE49-F238E27FC236}">
                <a16:creationId xmlns:a16="http://schemas.microsoft.com/office/drawing/2014/main" id="{A5711C4F-35C4-6EA7-2480-293A39AF7778}"/>
              </a:ext>
            </a:extLst>
          </p:cNvPr>
          <p:cNvSpPr>
            <a:spLocks noGrp="1"/>
          </p:cNvSpPr>
          <p:nvPr>
            <p:ph type="body" sz="quarter" idx="27"/>
          </p:nvPr>
        </p:nvSpPr>
        <p:spPr>
          <a:xfrm>
            <a:off x="633632" y="2226729"/>
            <a:ext cx="10917194" cy="3330228"/>
          </a:xfrm>
        </p:spPr>
        <p:txBody>
          <a:bodyPr vert="horz" lIns="0" tIns="0" rIns="0" bIns="0" rtlCol="0" anchor="t">
            <a:noAutofit/>
          </a:bodyPr>
          <a:lstStyle/>
          <a:p>
            <a:r>
              <a:rPr lang="en-US" sz="1800" err="1">
                <a:latin typeface="Calibri"/>
                <a:ea typeface="Calibri"/>
                <a:cs typeface="Calibri Light"/>
              </a:rPr>
              <a:t>LoRA</a:t>
            </a:r>
            <a:r>
              <a:rPr lang="en-US" sz="1800">
                <a:latin typeface="Calibri"/>
                <a:ea typeface="Calibri"/>
                <a:cs typeface="Calibri Light"/>
              </a:rPr>
              <a:t> Rank - </a:t>
            </a:r>
            <a:r>
              <a:rPr lang="en-US" sz="1800" err="1">
                <a:latin typeface="Calibri"/>
                <a:ea typeface="Calibri"/>
                <a:cs typeface="Calibri Light"/>
              </a:rPr>
              <a:t>наскільки</a:t>
            </a:r>
            <a:r>
              <a:rPr lang="en-US" sz="1800">
                <a:latin typeface="Calibri"/>
                <a:ea typeface="Calibri"/>
                <a:cs typeface="Calibri Light"/>
              </a:rPr>
              <a:t> </a:t>
            </a:r>
            <a:r>
              <a:rPr lang="en-US" sz="1800" err="1">
                <a:latin typeface="Calibri"/>
                <a:ea typeface="Calibri"/>
                <a:cs typeface="Calibri Light"/>
              </a:rPr>
              <a:t>великий</a:t>
            </a:r>
            <a:r>
              <a:rPr lang="en-US" sz="1800">
                <a:latin typeface="Calibri"/>
                <a:ea typeface="Calibri"/>
                <a:cs typeface="Calibri Light"/>
              </a:rPr>
              <a:t> </a:t>
            </a:r>
            <a:r>
              <a:rPr lang="en-US" sz="1800" err="1">
                <a:latin typeface="Calibri"/>
                <a:ea typeface="Calibri"/>
                <a:cs typeface="Calibri Light"/>
              </a:rPr>
              <a:t>адаптер</a:t>
            </a:r>
            <a:r>
              <a:rPr lang="en-US" sz="1800">
                <a:latin typeface="Calibri"/>
                <a:ea typeface="Calibri"/>
                <a:cs typeface="Calibri Light"/>
              </a:rPr>
              <a:t> </a:t>
            </a:r>
            <a:r>
              <a:rPr lang="en-US" sz="1800" err="1">
                <a:latin typeface="Calibri"/>
                <a:ea typeface="Calibri"/>
                <a:cs typeface="Calibri Light"/>
              </a:rPr>
              <a:t>потрібно</a:t>
            </a:r>
            <a:r>
              <a:rPr lang="en-US" sz="1800">
                <a:latin typeface="Calibri"/>
                <a:ea typeface="Calibri"/>
                <a:cs typeface="Calibri Light"/>
              </a:rPr>
              <a:t> </a:t>
            </a:r>
            <a:r>
              <a:rPr lang="en-US" sz="1800" err="1">
                <a:latin typeface="Calibri"/>
                <a:ea typeface="Calibri"/>
                <a:cs typeface="Calibri Light"/>
              </a:rPr>
              <a:t>створювати</a:t>
            </a:r>
            <a:r>
              <a:rPr lang="en-US" sz="1800">
                <a:latin typeface="Calibri"/>
                <a:ea typeface="Calibri"/>
                <a:cs typeface="Calibri Light"/>
              </a:rPr>
              <a:t>, </a:t>
            </a:r>
            <a:r>
              <a:rPr lang="en-US" sz="1800" err="1">
                <a:latin typeface="Calibri"/>
                <a:ea typeface="Calibri"/>
                <a:cs typeface="Calibri Light"/>
              </a:rPr>
              <a:t>більший</a:t>
            </a:r>
            <a:r>
              <a:rPr lang="en-US" sz="1800">
                <a:latin typeface="Calibri"/>
                <a:ea typeface="Calibri"/>
                <a:cs typeface="Calibri Light"/>
              </a:rPr>
              <a:t> </a:t>
            </a:r>
            <a:r>
              <a:rPr lang="en-US" sz="1800" err="1">
                <a:latin typeface="Calibri"/>
                <a:ea typeface="Calibri"/>
                <a:cs typeface="Calibri Light"/>
              </a:rPr>
              <a:t>адаптер</a:t>
            </a:r>
            <a:r>
              <a:rPr lang="en-US" sz="1800">
                <a:latin typeface="Calibri"/>
                <a:ea typeface="Calibri"/>
                <a:cs typeface="Calibri Light"/>
              </a:rPr>
              <a:t> - </a:t>
            </a:r>
            <a:r>
              <a:rPr lang="en-US" sz="1800" err="1">
                <a:latin typeface="Calibri"/>
                <a:ea typeface="Calibri"/>
                <a:cs typeface="Calibri Light"/>
              </a:rPr>
              <a:t>більш</a:t>
            </a:r>
            <a:r>
              <a:rPr lang="en-US" sz="1800">
                <a:latin typeface="Calibri"/>
                <a:ea typeface="Calibri"/>
                <a:cs typeface="Calibri Light"/>
              </a:rPr>
              <a:t> </a:t>
            </a:r>
            <a:r>
              <a:rPr lang="en-US" sz="1800" err="1">
                <a:latin typeface="Calibri"/>
                <a:ea typeface="Calibri"/>
                <a:cs typeface="Calibri Light"/>
              </a:rPr>
              <a:t>складний</a:t>
            </a:r>
            <a:r>
              <a:rPr lang="en-US" sz="1800">
                <a:latin typeface="Calibri"/>
                <a:ea typeface="Calibri"/>
                <a:cs typeface="Calibri Light"/>
              </a:rPr>
              <a:t> </a:t>
            </a:r>
            <a:r>
              <a:rPr lang="en-US" sz="1800" err="1">
                <a:latin typeface="Calibri"/>
                <a:ea typeface="Calibri"/>
                <a:cs typeface="Calibri Light"/>
              </a:rPr>
              <a:t>концепт</a:t>
            </a:r>
            <a:r>
              <a:rPr lang="en-US" sz="1800">
                <a:latin typeface="Calibri"/>
                <a:ea typeface="Calibri"/>
                <a:cs typeface="Calibri Light"/>
              </a:rPr>
              <a:t> </a:t>
            </a:r>
            <a:r>
              <a:rPr lang="en-US" sz="1800" err="1">
                <a:latin typeface="Calibri"/>
                <a:ea typeface="Calibri"/>
                <a:cs typeface="Calibri Light"/>
              </a:rPr>
              <a:t>здатний</a:t>
            </a:r>
            <a:r>
              <a:rPr lang="en-US" sz="1800">
                <a:latin typeface="Calibri"/>
                <a:ea typeface="Calibri"/>
                <a:cs typeface="Calibri Light"/>
              </a:rPr>
              <a:t> </a:t>
            </a:r>
            <a:r>
              <a:rPr lang="en-US" sz="1800" err="1">
                <a:latin typeface="Calibri"/>
                <a:ea typeface="Calibri"/>
                <a:cs typeface="Calibri Light"/>
              </a:rPr>
              <a:t>запам'ятати</a:t>
            </a:r>
            <a:r>
              <a:rPr lang="en-US" sz="1800">
                <a:latin typeface="Calibri"/>
                <a:ea typeface="Calibri"/>
                <a:cs typeface="Calibri Light"/>
              </a:rPr>
              <a:t>, </a:t>
            </a:r>
            <a:r>
              <a:rPr lang="en-US" sz="1800" err="1">
                <a:latin typeface="Calibri"/>
                <a:ea typeface="Calibri"/>
                <a:cs typeface="Calibri Light"/>
              </a:rPr>
              <a:t>але</a:t>
            </a:r>
            <a:r>
              <a:rPr lang="en-US" sz="1800">
                <a:latin typeface="Calibri"/>
                <a:ea typeface="Calibri"/>
                <a:cs typeface="Calibri Light"/>
              </a:rPr>
              <a:t> </a:t>
            </a:r>
            <a:r>
              <a:rPr lang="en-US" sz="1800" err="1">
                <a:latin typeface="Calibri"/>
                <a:ea typeface="Calibri"/>
                <a:cs typeface="Calibri Light"/>
              </a:rPr>
              <a:t>вимагає</a:t>
            </a:r>
            <a:r>
              <a:rPr lang="en-US" sz="1800">
                <a:latin typeface="Calibri"/>
                <a:ea typeface="Calibri"/>
                <a:cs typeface="Calibri Light"/>
              </a:rPr>
              <a:t> </a:t>
            </a:r>
            <a:r>
              <a:rPr lang="en-US" sz="1800" err="1">
                <a:latin typeface="Calibri"/>
                <a:ea typeface="Calibri"/>
                <a:cs typeface="Calibri Light"/>
              </a:rPr>
              <a:t>більше</a:t>
            </a:r>
            <a:r>
              <a:rPr lang="en-US" sz="1800">
                <a:latin typeface="Calibri"/>
                <a:ea typeface="Calibri"/>
                <a:cs typeface="Calibri Light"/>
              </a:rPr>
              <a:t> </a:t>
            </a:r>
            <a:r>
              <a:rPr lang="en-US" sz="1800" err="1">
                <a:latin typeface="Calibri"/>
                <a:ea typeface="Calibri"/>
                <a:cs typeface="Calibri Light"/>
              </a:rPr>
              <a:t>ресурсів</a:t>
            </a:r>
            <a:r>
              <a:rPr lang="en-US" sz="1800">
                <a:latin typeface="Calibri"/>
                <a:ea typeface="Calibri"/>
                <a:cs typeface="Calibri Light"/>
              </a:rPr>
              <a:t> </a:t>
            </a:r>
            <a:r>
              <a:rPr lang="en-US" sz="1800" err="1">
                <a:latin typeface="Calibri"/>
                <a:ea typeface="Calibri"/>
                <a:cs typeface="Calibri Light"/>
              </a:rPr>
              <a:t>для</a:t>
            </a:r>
            <a:r>
              <a:rPr lang="en-US" sz="1800">
                <a:latin typeface="Calibri"/>
                <a:ea typeface="Calibri"/>
                <a:cs typeface="Calibri Light"/>
              </a:rPr>
              <a:t> </a:t>
            </a:r>
            <a:r>
              <a:rPr lang="en-US" sz="1800" err="1">
                <a:latin typeface="Calibri"/>
                <a:ea typeface="Calibri"/>
                <a:cs typeface="Calibri Light"/>
              </a:rPr>
              <a:t>тренування</a:t>
            </a:r>
          </a:p>
          <a:p>
            <a:endParaRPr lang="en-US" sz="1800">
              <a:latin typeface="Calibri" panose="020F0502020204030204" pitchFamily="34" charset="0"/>
            </a:endParaRPr>
          </a:p>
          <a:p>
            <a:r>
              <a:rPr lang="en-US" sz="1800" err="1">
                <a:solidFill>
                  <a:srgbClr val="FFFFFF"/>
                </a:solidFill>
                <a:latin typeface="Calibri"/>
                <a:ea typeface="Calibri"/>
                <a:cs typeface="Calibri Light"/>
              </a:rPr>
              <a:t>LoRA</a:t>
            </a:r>
            <a:r>
              <a:rPr lang="en-US" sz="1800">
                <a:solidFill>
                  <a:srgbClr val="FFFFFF"/>
                </a:solidFill>
                <a:latin typeface="Calibri"/>
                <a:ea typeface="Calibri"/>
                <a:cs typeface="Calibri Light"/>
              </a:rPr>
              <a:t> Alpha - </a:t>
            </a:r>
            <a:r>
              <a:rPr lang="en-US" sz="1800" err="1">
                <a:solidFill>
                  <a:srgbClr val="FFFFFF"/>
                </a:solidFill>
                <a:latin typeface="Calibri"/>
                <a:ea typeface="Calibri"/>
                <a:cs typeface="Calibri Light"/>
              </a:rPr>
              <a:t>множник</a:t>
            </a:r>
            <a:r>
              <a:rPr lang="en-US" sz="1800">
                <a:solidFill>
                  <a:srgbClr val="FFFFFF"/>
                </a:solidFill>
                <a:latin typeface="Calibri"/>
                <a:ea typeface="Calibri"/>
                <a:cs typeface="Calibri Light"/>
              </a:rPr>
              <a:t> </a:t>
            </a:r>
            <a:r>
              <a:rPr lang="en-US" sz="1800" err="1">
                <a:solidFill>
                  <a:srgbClr val="FFFFFF"/>
                </a:solidFill>
                <a:latin typeface="Calibri"/>
                <a:ea typeface="Calibri"/>
                <a:cs typeface="Calibri Light"/>
              </a:rPr>
              <a:t>для</a:t>
            </a:r>
            <a:r>
              <a:rPr lang="en-US" sz="1800">
                <a:solidFill>
                  <a:srgbClr val="FFFFFF"/>
                </a:solidFill>
                <a:latin typeface="Calibri"/>
                <a:ea typeface="Calibri"/>
                <a:cs typeface="Calibri Light"/>
              </a:rPr>
              <a:t> </a:t>
            </a:r>
            <a:r>
              <a:rPr lang="en-US" sz="1800" err="1">
                <a:solidFill>
                  <a:srgbClr val="FFFFFF"/>
                </a:solidFill>
                <a:latin typeface="Calibri"/>
                <a:ea typeface="Calibri"/>
                <a:cs typeface="Calibri Light"/>
              </a:rPr>
              <a:t>LoRA</a:t>
            </a:r>
            <a:r>
              <a:rPr lang="en-US" sz="1800">
                <a:solidFill>
                  <a:srgbClr val="FFFFFF"/>
                </a:solidFill>
                <a:latin typeface="Calibri"/>
                <a:ea typeface="Calibri"/>
                <a:cs typeface="Calibri Light"/>
              </a:rPr>
              <a:t> </a:t>
            </a:r>
            <a:r>
              <a:rPr lang="en-US" sz="1800" err="1">
                <a:solidFill>
                  <a:srgbClr val="FFFFFF"/>
                </a:solidFill>
                <a:latin typeface="Calibri"/>
                <a:ea typeface="Calibri"/>
                <a:cs typeface="Calibri Light"/>
              </a:rPr>
              <a:t>ваг</a:t>
            </a:r>
            <a:r>
              <a:rPr lang="en-US" sz="1800">
                <a:solidFill>
                  <a:srgbClr val="FFFFFF"/>
                </a:solidFill>
                <a:latin typeface="Calibri"/>
                <a:ea typeface="Calibri"/>
                <a:cs typeface="Calibri Light"/>
              </a:rPr>
              <a:t>, </a:t>
            </a:r>
            <a:r>
              <a:rPr lang="en-US" sz="1800" err="1">
                <a:solidFill>
                  <a:srgbClr val="FFFFFF"/>
                </a:solidFill>
                <a:latin typeface="Calibri"/>
                <a:ea typeface="Calibri"/>
                <a:cs typeface="Calibri Light"/>
              </a:rPr>
              <a:t>чим</a:t>
            </a:r>
            <a:r>
              <a:rPr lang="en-US" sz="1800">
                <a:solidFill>
                  <a:srgbClr val="FFFFFF"/>
                </a:solidFill>
                <a:latin typeface="Calibri"/>
                <a:ea typeface="Calibri"/>
                <a:cs typeface="Calibri Light"/>
              </a:rPr>
              <a:t> </a:t>
            </a:r>
            <a:r>
              <a:rPr lang="en-US" sz="1800" err="1">
                <a:solidFill>
                  <a:srgbClr val="FFFFFF"/>
                </a:solidFill>
                <a:latin typeface="Calibri"/>
                <a:ea typeface="Calibri"/>
                <a:cs typeface="Calibri Light"/>
              </a:rPr>
              <a:t>більший</a:t>
            </a:r>
            <a:r>
              <a:rPr lang="en-US" sz="1800">
                <a:solidFill>
                  <a:srgbClr val="FFFFFF"/>
                </a:solidFill>
                <a:latin typeface="Calibri"/>
                <a:ea typeface="Calibri"/>
                <a:cs typeface="Calibri Light"/>
              </a:rPr>
              <a:t>, </a:t>
            </a:r>
            <a:r>
              <a:rPr lang="en-US" sz="1800" err="1">
                <a:solidFill>
                  <a:srgbClr val="FFFFFF"/>
                </a:solidFill>
                <a:latin typeface="Calibri"/>
                <a:ea typeface="Calibri"/>
                <a:cs typeface="Calibri Light"/>
              </a:rPr>
              <a:t>тим</a:t>
            </a:r>
            <a:r>
              <a:rPr lang="en-US" sz="1800">
                <a:solidFill>
                  <a:srgbClr val="FFFFFF"/>
                </a:solidFill>
                <a:latin typeface="Calibri"/>
                <a:ea typeface="Calibri"/>
                <a:cs typeface="Calibri Light"/>
              </a:rPr>
              <a:t> </a:t>
            </a:r>
            <a:r>
              <a:rPr lang="en-US" sz="1800" err="1">
                <a:solidFill>
                  <a:srgbClr val="FFFFFF"/>
                </a:solidFill>
                <a:latin typeface="Calibri"/>
                <a:ea typeface="Calibri"/>
                <a:cs typeface="Calibri Light"/>
              </a:rPr>
              <a:t>сильніше</a:t>
            </a:r>
            <a:r>
              <a:rPr lang="en-US" sz="1800">
                <a:solidFill>
                  <a:srgbClr val="FFFFFF"/>
                </a:solidFill>
                <a:latin typeface="Calibri"/>
                <a:ea typeface="Calibri"/>
                <a:cs typeface="Calibri Light"/>
              </a:rPr>
              <a:t> </a:t>
            </a:r>
            <a:r>
              <a:rPr lang="en-US" sz="1800" err="1">
                <a:solidFill>
                  <a:srgbClr val="FFFFFF"/>
                </a:solidFill>
                <a:latin typeface="Calibri"/>
                <a:ea typeface="Calibri"/>
                <a:cs typeface="Calibri Light"/>
              </a:rPr>
              <a:t>адаптер</a:t>
            </a:r>
            <a:r>
              <a:rPr lang="en-US" sz="1800">
                <a:solidFill>
                  <a:srgbClr val="FFFFFF"/>
                </a:solidFill>
                <a:latin typeface="Calibri"/>
                <a:ea typeface="Calibri"/>
                <a:cs typeface="Calibri Light"/>
              </a:rPr>
              <a:t> </a:t>
            </a:r>
            <a:r>
              <a:rPr lang="en-US" sz="1800" err="1">
                <a:solidFill>
                  <a:srgbClr val="FFFFFF"/>
                </a:solidFill>
                <a:latin typeface="Calibri"/>
                <a:ea typeface="Calibri"/>
                <a:cs typeface="Calibri Light"/>
              </a:rPr>
              <a:t>завчить</a:t>
            </a:r>
            <a:r>
              <a:rPr lang="en-US" sz="1800">
                <a:solidFill>
                  <a:srgbClr val="FFFFFF"/>
                </a:solidFill>
                <a:latin typeface="Calibri"/>
                <a:ea typeface="Calibri"/>
                <a:cs typeface="Calibri Light"/>
              </a:rPr>
              <a:t> </a:t>
            </a:r>
            <a:r>
              <a:rPr lang="en-US" sz="1800" err="1">
                <a:solidFill>
                  <a:srgbClr val="FFFFFF"/>
                </a:solidFill>
                <a:latin typeface="Calibri"/>
                <a:ea typeface="Calibri"/>
                <a:cs typeface="Calibri Light"/>
              </a:rPr>
              <a:t>ваш</a:t>
            </a:r>
            <a:r>
              <a:rPr lang="en-US" sz="1800">
                <a:solidFill>
                  <a:srgbClr val="FFFFFF"/>
                </a:solidFill>
                <a:latin typeface="Calibri"/>
                <a:ea typeface="Calibri"/>
                <a:cs typeface="Calibri Light"/>
              </a:rPr>
              <a:t> </a:t>
            </a:r>
            <a:r>
              <a:rPr lang="en-US" sz="1800" err="1">
                <a:solidFill>
                  <a:srgbClr val="FFFFFF"/>
                </a:solidFill>
                <a:latin typeface="Calibri"/>
                <a:ea typeface="Calibri"/>
                <a:cs typeface="Calibri Light"/>
              </a:rPr>
              <a:t>датасет</a:t>
            </a:r>
            <a:endParaRPr lang="en-US" sz="1800" err="1">
              <a:solidFill>
                <a:srgbClr val="FFFFFF"/>
              </a:solidFill>
              <a:latin typeface="Calibri" panose="020F0502020204030204" pitchFamily="34" charset="0"/>
            </a:endParaRPr>
          </a:p>
          <a:p>
            <a:endParaRPr lang="en-US" sz="1800">
              <a:solidFill>
                <a:srgbClr val="FFFFFF"/>
              </a:solidFill>
              <a:latin typeface="Calibri" panose="020F0502020204030204" pitchFamily="34" charset="0"/>
            </a:endParaRPr>
          </a:p>
          <a:p>
            <a:r>
              <a:rPr lang="en-US" sz="1500" err="1">
                <a:solidFill>
                  <a:srgbClr val="BCBEC4"/>
                </a:solidFill>
                <a:latin typeface="Consolas"/>
                <a:ea typeface="Calibri"/>
                <a:cs typeface="Calibri Light"/>
              </a:rPr>
              <a:t>LoraConfig</a:t>
            </a:r>
            <a:br>
              <a:rPr lang="en-US" sz="1500">
                <a:latin typeface="Consolas"/>
              </a:rPr>
            </a:br>
            <a:r>
              <a:rPr lang="en-US" sz="1500">
                <a:solidFill>
                  <a:srgbClr val="BCBEC4"/>
                </a:solidFill>
                <a:latin typeface="Consolas"/>
                <a:ea typeface="Calibri"/>
                <a:cs typeface="Calibri Light"/>
              </a:rPr>
              <a:t>    </a:t>
            </a:r>
            <a:r>
              <a:rPr lang="en-US" sz="1500">
                <a:solidFill>
                  <a:srgbClr val="AA4926"/>
                </a:solidFill>
                <a:latin typeface="Consolas"/>
                <a:ea typeface="Calibri"/>
                <a:cs typeface="Calibri Light"/>
              </a:rPr>
              <a:t>r</a:t>
            </a:r>
            <a:r>
              <a:rPr lang="en-US" sz="1500">
                <a:solidFill>
                  <a:srgbClr val="BCBEC4"/>
                </a:solidFill>
                <a:latin typeface="Consolas"/>
                <a:ea typeface="Calibri"/>
                <a:cs typeface="Calibri Light"/>
              </a:rPr>
              <a:t>=</a:t>
            </a:r>
            <a:r>
              <a:rPr lang="en-US" sz="1500">
                <a:solidFill>
                  <a:srgbClr val="2AACB8"/>
                </a:solidFill>
                <a:latin typeface="Consolas"/>
                <a:ea typeface="Calibri"/>
                <a:cs typeface="Calibri Light"/>
              </a:rPr>
              <a:t>16</a:t>
            </a:r>
            <a:r>
              <a:rPr lang="en-US" sz="1500">
                <a:solidFill>
                  <a:srgbClr val="BCBEC4"/>
                </a:solidFill>
                <a:latin typeface="Consolas"/>
                <a:ea typeface="Calibri"/>
                <a:cs typeface="Calibri Light"/>
              </a:rPr>
              <a:t>,</a:t>
            </a:r>
            <a:br>
              <a:rPr lang="en-US" sz="1500">
                <a:latin typeface="Consolas"/>
              </a:rPr>
            </a:br>
            <a:r>
              <a:rPr lang="en-US" sz="1500">
                <a:solidFill>
                  <a:srgbClr val="BCBEC4"/>
                </a:solidFill>
                <a:latin typeface="Consolas"/>
                <a:ea typeface="Calibri"/>
                <a:cs typeface="Calibri Light"/>
              </a:rPr>
              <a:t>    </a:t>
            </a:r>
            <a:r>
              <a:rPr lang="en-US" sz="1500" err="1">
                <a:solidFill>
                  <a:srgbClr val="AA4926"/>
                </a:solidFill>
                <a:latin typeface="Consolas"/>
                <a:ea typeface="Calibri"/>
                <a:cs typeface="Calibri Light"/>
              </a:rPr>
              <a:t>lora_alpha</a:t>
            </a:r>
            <a:r>
              <a:rPr lang="en-US" sz="1500">
                <a:solidFill>
                  <a:srgbClr val="BCBEC4"/>
                </a:solidFill>
                <a:latin typeface="Consolas"/>
                <a:ea typeface="Calibri"/>
                <a:cs typeface="Calibri Light"/>
              </a:rPr>
              <a:t>=</a:t>
            </a:r>
            <a:r>
              <a:rPr lang="en-US" sz="1500">
                <a:solidFill>
                  <a:srgbClr val="2AACB8"/>
                </a:solidFill>
                <a:latin typeface="Consolas"/>
                <a:ea typeface="Calibri"/>
                <a:cs typeface="Calibri Light"/>
              </a:rPr>
              <a:t>16</a:t>
            </a:r>
            <a:endParaRPr lang="en-US" sz="1500">
              <a:solidFill>
                <a:srgbClr val="BCBEC4"/>
              </a:solidFill>
              <a:latin typeface="Consolas"/>
              <a:ea typeface="Calibri"/>
              <a:cs typeface="Calibri Light"/>
            </a:endParaRPr>
          </a:p>
          <a:p>
            <a:endParaRPr lang="en-US" sz="1500">
              <a:solidFill>
                <a:srgbClr val="BCBEC4"/>
              </a:solidFill>
              <a:latin typeface="Consolas"/>
              <a:ea typeface="Calibri"/>
              <a:cs typeface="Calibri Light"/>
            </a:endParaRPr>
          </a:p>
          <a:p>
            <a:endParaRPr lang="en-US" sz="1500">
              <a:latin typeface="Calibri" panose="020F0502020204030204" pitchFamily="34" charset="0"/>
            </a:endParaRPr>
          </a:p>
          <a:p>
            <a:endParaRPr lang="en-US" sz="1800">
              <a:latin typeface="Calibri" panose="020F0502020204030204" pitchFamily="34" charset="0"/>
            </a:endParaRPr>
          </a:p>
          <a:p>
            <a:br>
              <a:rPr lang="en-US" sz="1800">
                <a:latin typeface="Calibri"/>
              </a:rPr>
            </a:br>
            <a:endParaRPr lang="en-US" sz="1800">
              <a:solidFill>
                <a:srgbClr val="BCBEC4"/>
              </a:solidFill>
              <a:latin typeface="Calibri" panose="020F0502020204030204" pitchFamily="34" charset="0"/>
            </a:endParaRPr>
          </a:p>
          <a:p>
            <a:endParaRPr lang="en-US" sz="1800">
              <a:latin typeface="Calibri"/>
            </a:endParaRPr>
          </a:p>
        </p:txBody>
      </p:sp>
      <p:sp>
        <p:nvSpPr>
          <p:cNvPr id="13" name="Title 12">
            <a:extLst>
              <a:ext uri="{FF2B5EF4-FFF2-40B4-BE49-F238E27FC236}">
                <a16:creationId xmlns:a16="http://schemas.microsoft.com/office/drawing/2014/main" id="{9E80DC06-471C-AC24-AA0E-6C376FE90B69}"/>
              </a:ext>
            </a:extLst>
          </p:cNvPr>
          <p:cNvSpPr>
            <a:spLocks noGrp="1"/>
          </p:cNvSpPr>
          <p:nvPr>
            <p:ph type="title"/>
          </p:nvPr>
        </p:nvSpPr>
        <p:spPr>
          <a:xfrm>
            <a:off x="633632" y="722843"/>
            <a:ext cx="10942638" cy="338554"/>
          </a:xfrm>
        </p:spPr>
        <p:txBody>
          <a:bodyPr lIns="0" tIns="0" rIns="0" bIns="0" anchor="t">
            <a:noAutofit/>
          </a:bodyPr>
          <a:lstStyle/>
          <a:p>
            <a:r>
              <a:rPr lang="en-US">
                <a:ea typeface="+mj-lt"/>
                <a:cs typeface="+mj-lt"/>
              </a:rPr>
              <a:t>Тренувальний скрипт для LoRA</a:t>
            </a:r>
            <a:endParaRPr lang="en-US" b="0">
              <a:solidFill>
                <a:srgbClr val="000000"/>
              </a:solidFill>
              <a:ea typeface="+mj-lt"/>
              <a:cs typeface="+mj-lt"/>
            </a:endParaRPr>
          </a:p>
          <a:p>
            <a:endParaRPr lang="en-US"/>
          </a:p>
        </p:txBody>
      </p:sp>
    </p:spTree>
    <p:extLst>
      <p:ext uri="{BB962C8B-B14F-4D97-AF65-F5344CB8AC3E}">
        <p14:creationId xmlns:p14="http://schemas.microsoft.com/office/powerpoint/2010/main" val="1708990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D2419-A30C-A017-6A5D-E52F0A6F4BC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4A627DA-6085-50C8-F085-CD3F93A9303A}"/>
              </a:ext>
            </a:extLst>
          </p:cNvPr>
          <p:cNvSpPr>
            <a:spLocks noGrp="1"/>
          </p:cNvSpPr>
          <p:nvPr>
            <p:ph type="body" sz="quarter" idx="26"/>
          </p:nvPr>
        </p:nvSpPr>
        <p:spPr/>
        <p:txBody>
          <a:bodyPr vert="horz" lIns="0" tIns="0" rIns="0" bIns="0" rtlCol="0" anchor="t">
            <a:normAutofit/>
          </a:bodyPr>
          <a:lstStyle/>
          <a:p>
            <a:r>
              <a:rPr lang="en-US" err="1">
                <a:latin typeface="Calibri"/>
                <a:ea typeface="Calibri"/>
                <a:cs typeface="Calibri"/>
              </a:rPr>
              <a:t>Тренувальні</a:t>
            </a:r>
            <a:r>
              <a:rPr lang="en-US">
                <a:latin typeface="Calibri"/>
                <a:ea typeface="Calibri"/>
                <a:cs typeface="Calibri"/>
              </a:rPr>
              <a:t> </a:t>
            </a:r>
            <a:r>
              <a:rPr lang="en-US" err="1">
                <a:latin typeface="Calibri"/>
                <a:ea typeface="Calibri"/>
                <a:cs typeface="Calibri"/>
              </a:rPr>
              <a:t>параметри</a:t>
            </a:r>
            <a:endParaRPr lang="en-US" err="1"/>
          </a:p>
        </p:txBody>
      </p:sp>
      <p:sp>
        <p:nvSpPr>
          <p:cNvPr id="7" name="Text Placeholder 6">
            <a:extLst>
              <a:ext uri="{FF2B5EF4-FFF2-40B4-BE49-F238E27FC236}">
                <a16:creationId xmlns:a16="http://schemas.microsoft.com/office/drawing/2014/main" id="{6124AD60-D0E2-9B94-82CF-3B15CD9089C5}"/>
              </a:ext>
            </a:extLst>
          </p:cNvPr>
          <p:cNvSpPr>
            <a:spLocks noGrp="1"/>
          </p:cNvSpPr>
          <p:nvPr>
            <p:ph type="body" sz="quarter" idx="27"/>
          </p:nvPr>
        </p:nvSpPr>
        <p:spPr>
          <a:xfrm>
            <a:off x="633632" y="2226729"/>
            <a:ext cx="10917194" cy="3330228"/>
          </a:xfrm>
        </p:spPr>
        <p:txBody>
          <a:bodyPr vert="horz" lIns="0" tIns="0" rIns="0" bIns="0" rtlCol="0" anchor="t">
            <a:noAutofit/>
          </a:bodyPr>
          <a:lstStyle/>
          <a:p>
            <a:r>
              <a:rPr lang="en-US" sz="1800" dirty="0">
                <a:latin typeface="Calibri"/>
                <a:ea typeface="Calibri"/>
                <a:cs typeface="Calibri Light"/>
              </a:rPr>
              <a:t>MAX_LENGTH - </a:t>
            </a:r>
            <a:r>
              <a:rPr lang="en-US" sz="1800" dirty="0" err="1">
                <a:latin typeface="Calibri"/>
                <a:ea typeface="Calibri"/>
                <a:cs typeface="Calibri Light"/>
              </a:rPr>
              <a:t>максимальна</a:t>
            </a:r>
            <a:r>
              <a:rPr lang="en-US" sz="1800" dirty="0">
                <a:latin typeface="Calibri"/>
                <a:ea typeface="Calibri"/>
                <a:cs typeface="Calibri Light"/>
              </a:rPr>
              <a:t> </a:t>
            </a:r>
            <a:r>
              <a:rPr lang="en-US" sz="1800" dirty="0" err="1">
                <a:latin typeface="Calibri"/>
                <a:ea typeface="Calibri"/>
                <a:cs typeface="Calibri Light"/>
              </a:rPr>
              <a:t>довжина</a:t>
            </a:r>
            <a:r>
              <a:rPr lang="en-US" sz="1800" dirty="0">
                <a:latin typeface="Calibri"/>
                <a:ea typeface="Calibri"/>
                <a:cs typeface="Calibri Light"/>
              </a:rPr>
              <a:t> </a:t>
            </a:r>
            <a:r>
              <a:rPr lang="en-US" sz="1800" dirty="0" err="1">
                <a:latin typeface="Calibri"/>
                <a:ea typeface="Calibri"/>
                <a:cs typeface="Calibri Light"/>
              </a:rPr>
              <a:t>контекстного</a:t>
            </a:r>
            <a:r>
              <a:rPr lang="en-US" sz="1800" dirty="0">
                <a:latin typeface="Calibri"/>
                <a:ea typeface="Calibri"/>
                <a:cs typeface="Calibri Light"/>
              </a:rPr>
              <a:t> </a:t>
            </a:r>
            <a:r>
              <a:rPr lang="en-US" sz="1800" dirty="0" err="1">
                <a:latin typeface="Calibri"/>
                <a:ea typeface="Calibri"/>
                <a:cs typeface="Calibri Light"/>
              </a:rPr>
              <a:t>вікна</a:t>
            </a:r>
            <a:endParaRPr lang="en-US" sz="1800" dirty="0">
              <a:latin typeface="Calibri"/>
              <a:ea typeface="Calibri"/>
              <a:cs typeface="Calibri Light"/>
            </a:endParaRPr>
          </a:p>
          <a:p>
            <a:endParaRPr lang="en-US" sz="1800">
              <a:latin typeface="Calibri" panose="020F0502020204030204" pitchFamily="34" charset="0"/>
            </a:endParaRPr>
          </a:p>
          <a:p>
            <a:r>
              <a:rPr lang="en-US" sz="1800" dirty="0">
                <a:latin typeface="Calibri"/>
                <a:ea typeface="Calibri"/>
                <a:cs typeface="Calibri Light"/>
              </a:rPr>
              <a:t>EPOCH - </a:t>
            </a:r>
            <a:r>
              <a:rPr lang="en-US" sz="1800" dirty="0" err="1">
                <a:latin typeface="Calibri"/>
                <a:ea typeface="Calibri"/>
                <a:cs typeface="Calibri Light"/>
              </a:rPr>
              <a:t>кількість</a:t>
            </a:r>
            <a:r>
              <a:rPr lang="en-US" sz="1800" dirty="0">
                <a:latin typeface="Calibri"/>
                <a:ea typeface="Calibri"/>
                <a:cs typeface="Calibri Light"/>
              </a:rPr>
              <a:t> </a:t>
            </a:r>
            <a:r>
              <a:rPr lang="en-US" sz="1800" dirty="0" err="1">
                <a:latin typeface="Calibri"/>
                <a:ea typeface="Calibri"/>
                <a:cs typeface="Calibri Light"/>
              </a:rPr>
              <a:t>циклів</a:t>
            </a:r>
            <a:r>
              <a:rPr lang="en-US" sz="1800" dirty="0">
                <a:latin typeface="Calibri"/>
                <a:ea typeface="Calibri"/>
                <a:cs typeface="Calibri Light"/>
              </a:rPr>
              <a:t> </a:t>
            </a:r>
            <a:r>
              <a:rPr lang="en-US" sz="1800" dirty="0" err="1">
                <a:latin typeface="Calibri"/>
                <a:ea typeface="Calibri"/>
                <a:cs typeface="Calibri Light"/>
              </a:rPr>
              <a:t>навчання</a:t>
            </a:r>
            <a:r>
              <a:rPr lang="en-US" sz="1800" dirty="0">
                <a:latin typeface="Calibri"/>
                <a:ea typeface="Calibri"/>
                <a:cs typeface="Calibri Light"/>
              </a:rPr>
              <a:t>, </a:t>
            </a:r>
            <a:r>
              <a:rPr lang="en-US" sz="1800" dirty="0" err="1">
                <a:latin typeface="Calibri"/>
                <a:ea typeface="Calibri"/>
                <a:cs typeface="Calibri Light"/>
              </a:rPr>
              <a:t>моделі</a:t>
            </a:r>
            <a:r>
              <a:rPr lang="en-US" sz="1800" dirty="0">
                <a:latin typeface="Calibri"/>
                <a:ea typeface="Calibri"/>
                <a:cs typeface="Calibri Light"/>
              </a:rPr>
              <a:t> </a:t>
            </a:r>
            <a:r>
              <a:rPr lang="en-US" sz="1800" dirty="0" err="1">
                <a:latin typeface="Calibri"/>
                <a:ea typeface="Calibri"/>
                <a:cs typeface="Calibri Light"/>
              </a:rPr>
              <a:t>потрібно</a:t>
            </a:r>
            <a:r>
              <a:rPr lang="en-US" sz="1800" dirty="0">
                <a:latin typeface="Calibri"/>
                <a:ea typeface="Calibri"/>
                <a:cs typeface="Calibri Light"/>
              </a:rPr>
              <a:t> N </a:t>
            </a:r>
            <a:r>
              <a:rPr lang="en-US" sz="1800" dirty="0" err="1">
                <a:latin typeface="Calibri"/>
                <a:ea typeface="Calibri"/>
                <a:cs typeface="Calibri Light"/>
              </a:rPr>
              <a:t>циклів</a:t>
            </a:r>
            <a:r>
              <a:rPr lang="en-US" sz="1800" dirty="0">
                <a:latin typeface="Calibri"/>
                <a:ea typeface="Calibri"/>
                <a:cs typeface="Calibri Light"/>
              </a:rPr>
              <a:t> </a:t>
            </a:r>
            <a:r>
              <a:rPr lang="en-US" sz="1800" dirty="0" err="1">
                <a:latin typeface="Calibri"/>
                <a:ea typeface="Calibri"/>
                <a:cs typeface="Calibri Light"/>
              </a:rPr>
              <a:t>щоб</a:t>
            </a:r>
            <a:r>
              <a:rPr lang="en-US" sz="1800" dirty="0">
                <a:latin typeface="Calibri"/>
                <a:ea typeface="Calibri"/>
                <a:cs typeface="Calibri Light"/>
              </a:rPr>
              <a:t> </a:t>
            </a:r>
            <a:r>
              <a:rPr lang="en-US" sz="1800" dirty="0" err="1">
                <a:latin typeface="Calibri"/>
                <a:ea typeface="Calibri"/>
                <a:cs typeface="Calibri Light"/>
              </a:rPr>
              <a:t>добре</a:t>
            </a:r>
            <a:r>
              <a:rPr lang="en-US" sz="1800" dirty="0">
                <a:latin typeface="Calibri"/>
                <a:ea typeface="Calibri"/>
                <a:cs typeface="Calibri Light"/>
              </a:rPr>
              <a:t> </a:t>
            </a:r>
            <a:r>
              <a:rPr lang="en-US" sz="1800" dirty="0" err="1">
                <a:latin typeface="Calibri"/>
                <a:ea typeface="Calibri"/>
                <a:cs typeface="Calibri Light"/>
              </a:rPr>
              <a:t>вивчити</a:t>
            </a:r>
            <a:r>
              <a:rPr lang="en-US" sz="1800" dirty="0">
                <a:latin typeface="Calibri"/>
                <a:ea typeface="Calibri"/>
                <a:cs typeface="Calibri Light"/>
              </a:rPr>
              <a:t> </a:t>
            </a:r>
            <a:r>
              <a:rPr lang="en-US" sz="1800" dirty="0" err="1">
                <a:latin typeface="Calibri"/>
                <a:ea typeface="Calibri"/>
                <a:cs typeface="Calibri Light"/>
              </a:rPr>
              <a:t>ваш</a:t>
            </a:r>
            <a:r>
              <a:rPr lang="en-US" sz="1800" dirty="0">
                <a:latin typeface="Calibri"/>
                <a:ea typeface="Calibri"/>
                <a:cs typeface="Calibri Light"/>
              </a:rPr>
              <a:t> </a:t>
            </a:r>
            <a:r>
              <a:rPr lang="en-US" sz="1800" dirty="0" err="1">
                <a:latin typeface="Calibri"/>
                <a:ea typeface="Calibri"/>
                <a:cs typeface="Calibri Light"/>
              </a:rPr>
              <a:t>набір</a:t>
            </a:r>
            <a:r>
              <a:rPr lang="en-US" sz="1800" dirty="0">
                <a:latin typeface="Calibri"/>
                <a:ea typeface="Calibri"/>
                <a:cs typeface="Calibri Light"/>
              </a:rPr>
              <a:t> </a:t>
            </a:r>
            <a:r>
              <a:rPr lang="en-US" sz="1800" dirty="0" err="1">
                <a:latin typeface="Calibri"/>
                <a:ea typeface="Calibri"/>
                <a:cs typeface="Calibri Light"/>
              </a:rPr>
              <a:t>даних</a:t>
            </a:r>
            <a:endParaRPr lang="en-US" sz="1800" err="1">
              <a:latin typeface="Calibri" panose="020F0502020204030204" pitchFamily="34" charset="0"/>
            </a:endParaRPr>
          </a:p>
          <a:p>
            <a:endParaRPr lang="en-US" sz="1800" dirty="0">
              <a:latin typeface="Calibri"/>
              <a:ea typeface="Calibri"/>
              <a:cs typeface="Calibri Light"/>
            </a:endParaRPr>
          </a:p>
          <a:p>
            <a:r>
              <a:rPr lang="en-US" sz="1800" dirty="0" err="1">
                <a:latin typeface="Calibri"/>
                <a:ea typeface="Calibri"/>
                <a:cs typeface="Calibri Light"/>
              </a:rPr>
              <a:t>Але</a:t>
            </a:r>
            <a:r>
              <a:rPr lang="en-US" sz="1800" dirty="0">
                <a:latin typeface="Calibri"/>
                <a:ea typeface="Calibri"/>
                <a:cs typeface="Calibri Light"/>
              </a:rPr>
              <a:t> </a:t>
            </a:r>
            <a:r>
              <a:rPr lang="en-US" sz="1800" dirty="0" err="1">
                <a:latin typeface="Calibri"/>
                <a:ea typeface="Calibri"/>
                <a:cs typeface="Calibri Light"/>
              </a:rPr>
              <a:t>остерігайтесь</a:t>
            </a:r>
            <a:r>
              <a:rPr lang="en-US" sz="1800" dirty="0">
                <a:latin typeface="Calibri"/>
                <a:ea typeface="Calibri"/>
                <a:cs typeface="Calibri Light"/>
              </a:rPr>
              <a:t> Overfitting</a:t>
            </a:r>
            <a:endParaRPr lang="en-US" sz="1800" dirty="0">
              <a:latin typeface="Calibri" panose="020F0502020204030204" pitchFamily="34" charset="0"/>
            </a:endParaRPr>
          </a:p>
          <a:p>
            <a:endParaRPr lang="en-US" sz="1500">
              <a:latin typeface="Calibri" panose="020F0502020204030204" pitchFamily="34" charset="0"/>
            </a:endParaRPr>
          </a:p>
          <a:p>
            <a:endParaRPr lang="en-US" sz="1800">
              <a:latin typeface="Calibri" panose="020F0502020204030204" pitchFamily="34" charset="0"/>
            </a:endParaRPr>
          </a:p>
          <a:p>
            <a:br>
              <a:rPr lang="en-US" sz="1800" dirty="0">
                <a:latin typeface="Calibri"/>
              </a:rPr>
            </a:br>
            <a:endParaRPr lang="en-US" sz="1800">
              <a:solidFill>
                <a:srgbClr val="BCBEC4"/>
              </a:solidFill>
              <a:latin typeface="Calibri" panose="020F0502020204030204" pitchFamily="34" charset="0"/>
            </a:endParaRPr>
          </a:p>
          <a:p>
            <a:endParaRPr lang="en-US" sz="1800">
              <a:latin typeface="Calibri"/>
            </a:endParaRPr>
          </a:p>
        </p:txBody>
      </p:sp>
      <p:sp>
        <p:nvSpPr>
          <p:cNvPr id="13" name="Title 12">
            <a:extLst>
              <a:ext uri="{FF2B5EF4-FFF2-40B4-BE49-F238E27FC236}">
                <a16:creationId xmlns:a16="http://schemas.microsoft.com/office/drawing/2014/main" id="{48E92832-C59A-E0B5-3406-CFFC6AEE1837}"/>
              </a:ext>
            </a:extLst>
          </p:cNvPr>
          <p:cNvSpPr>
            <a:spLocks noGrp="1"/>
          </p:cNvSpPr>
          <p:nvPr>
            <p:ph type="title"/>
          </p:nvPr>
        </p:nvSpPr>
        <p:spPr>
          <a:xfrm>
            <a:off x="633632" y="722843"/>
            <a:ext cx="10942638" cy="338554"/>
          </a:xfrm>
        </p:spPr>
        <p:txBody>
          <a:bodyPr lIns="0" tIns="0" rIns="0" bIns="0" anchor="t">
            <a:noAutofit/>
          </a:bodyPr>
          <a:lstStyle/>
          <a:p>
            <a:r>
              <a:rPr lang="en-US">
                <a:ea typeface="+mj-lt"/>
                <a:cs typeface="+mj-lt"/>
              </a:rPr>
              <a:t>Тренувальний скрипт для LoRA</a:t>
            </a:r>
            <a:endParaRPr lang="en-US" b="0">
              <a:solidFill>
                <a:srgbClr val="000000"/>
              </a:solidFill>
              <a:ea typeface="+mj-lt"/>
              <a:cs typeface="+mj-lt"/>
            </a:endParaRPr>
          </a:p>
          <a:p>
            <a:endParaRPr lang="en-US"/>
          </a:p>
        </p:txBody>
      </p:sp>
    </p:spTree>
    <p:extLst>
      <p:ext uri="{BB962C8B-B14F-4D97-AF65-F5344CB8AC3E}">
        <p14:creationId xmlns:p14="http://schemas.microsoft.com/office/powerpoint/2010/main" val="2782895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D62BC-21C3-1AAB-E889-C164BC240C5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3423AD0-71EE-AE6B-2FCC-F1C147B2441C}"/>
              </a:ext>
            </a:extLst>
          </p:cNvPr>
          <p:cNvSpPr>
            <a:spLocks noGrp="1"/>
          </p:cNvSpPr>
          <p:nvPr>
            <p:ph type="body" sz="quarter" idx="26"/>
          </p:nvPr>
        </p:nvSpPr>
        <p:spPr/>
        <p:txBody>
          <a:bodyPr vert="horz" lIns="0" tIns="0" rIns="0" bIns="0" rtlCol="0" anchor="t">
            <a:normAutofit/>
          </a:bodyPr>
          <a:lstStyle/>
          <a:p>
            <a:r>
              <a:rPr lang="en-US" err="1">
                <a:latin typeface="Calibri"/>
                <a:ea typeface="Calibri"/>
                <a:cs typeface="Calibri"/>
              </a:rPr>
              <a:t>Квантування</a:t>
            </a:r>
            <a:endParaRPr lang="en-US" err="1"/>
          </a:p>
        </p:txBody>
      </p:sp>
      <p:sp>
        <p:nvSpPr>
          <p:cNvPr id="7" name="Text Placeholder 6">
            <a:extLst>
              <a:ext uri="{FF2B5EF4-FFF2-40B4-BE49-F238E27FC236}">
                <a16:creationId xmlns:a16="http://schemas.microsoft.com/office/drawing/2014/main" id="{A23729BE-97C2-3936-AD59-62405D4881FF}"/>
              </a:ext>
            </a:extLst>
          </p:cNvPr>
          <p:cNvSpPr>
            <a:spLocks noGrp="1"/>
          </p:cNvSpPr>
          <p:nvPr>
            <p:ph type="body" sz="quarter" idx="27"/>
          </p:nvPr>
        </p:nvSpPr>
        <p:spPr>
          <a:xfrm>
            <a:off x="633632" y="2226729"/>
            <a:ext cx="10917194" cy="3330228"/>
          </a:xfrm>
        </p:spPr>
        <p:txBody>
          <a:bodyPr vert="horz" lIns="0" tIns="0" rIns="0" bIns="0" rtlCol="0" anchor="t">
            <a:noAutofit/>
          </a:bodyPr>
          <a:lstStyle/>
          <a:p>
            <a:r>
              <a:rPr lang="en-US" sz="1600" err="1">
                <a:latin typeface="Calibri"/>
                <a:ea typeface="Calibri"/>
                <a:cs typeface="Calibri Light"/>
              </a:rPr>
              <a:t>Алгоритм</a:t>
            </a:r>
            <a:r>
              <a:rPr lang="en-US" sz="1600">
                <a:latin typeface="Calibri"/>
                <a:ea typeface="Calibri"/>
                <a:cs typeface="Calibri Light"/>
              </a:rPr>
              <a:t> </a:t>
            </a:r>
            <a:r>
              <a:rPr lang="en-US" sz="1600" err="1">
                <a:latin typeface="Calibri"/>
                <a:ea typeface="Calibri"/>
                <a:cs typeface="Calibri Light"/>
              </a:rPr>
              <a:t>оптимізації</a:t>
            </a:r>
            <a:r>
              <a:rPr lang="en-US" sz="1600">
                <a:latin typeface="Calibri"/>
                <a:ea typeface="Calibri"/>
                <a:cs typeface="Calibri Light"/>
              </a:rPr>
              <a:t> </a:t>
            </a:r>
            <a:r>
              <a:rPr lang="en-US" sz="1600" err="1">
                <a:latin typeface="Calibri"/>
                <a:ea typeface="Calibri"/>
                <a:cs typeface="Calibri Light"/>
              </a:rPr>
              <a:t>нейронної</a:t>
            </a:r>
            <a:r>
              <a:rPr lang="en-US" sz="1600">
                <a:latin typeface="Calibri"/>
                <a:ea typeface="Calibri"/>
                <a:cs typeface="Calibri Light"/>
              </a:rPr>
              <a:t> </a:t>
            </a:r>
            <a:r>
              <a:rPr lang="en-US" sz="1600" err="1">
                <a:latin typeface="Calibri"/>
                <a:ea typeface="Calibri"/>
                <a:cs typeface="Calibri Light"/>
              </a:rPr>
              <a:t>мережі</a:t>
            </a:r>
            <a:r>
              <a:rPr lang="en-US" sz="1600">
                <a:latin typeface="Calibri"/>
                <a:ea typeface="Calibri"/>
                <a:cs typeface="Calibri Light"/>
              </a:rPr>
              <a:t>, </a:t>
            </a:r>
            <a:r>
              <a:rPr lang="en-US" sz="1600" err="1">
                <a:latin typeface="Calibri"/>
                <a:ea typeface="Calibri"/>
                <a:cs typeface="Calibri Light"/>
              </a:rPr>
              <a:t>за</a:t>
            </a:r>
            <a:r>
              <a:rPr lang="en-US" sz="1600">
                <a:latin typeface="Calibri"/>
                <a:ea typeface="Calibri"/>
                <a:cs typeface="Calibri Light"/>
              </a:rPr>
              <a:t> </a:t>
            </a:r>
            <a:r>
              <a:rPr lang="en-US" sz="1600" err="1">
                <a:latin typeface="Calibri"/>
                <a:ea typeface="Calibri"/>
                <a:cs typeface="Calibri Light"/>
              </a:rPr>
              <a:t>рахунок</a:t>
            </a:r>
            <a:r>
              <a:rPr lang="en-US" sz="1600">
                <a:latin typeface="Calibri"/>
                <a:ea typeface="Calibri"/>
                <a:cs typeface="Calibri Light"/>
              </a:rPr>
              <a:t> </a:t>
            </a:r>
            <a:r>
              <a:rPr lang="en-US" sz="1600" err="1">
                <a:latin typeface="Calibri"/>
                <a:ea typeface="Calibri"/>
                <a:cs typeface="Calibri Light"/>
              </a:rPr>
              <a:t>чого</a:t>
            </a:r>
            <a:r>
              <a:rPr lang="en-US" sz="1600">
                <a:latin typeface="Calibri"/>
                <a:ea typeface="Calibri"/>
                <a:cs typeface="Calibri Light"/>
              </a:rPr>
              <a:t> </a:t>
            </a:r>
            <a:r>
              <a:rPr lang="en-US" sz="1600" err="1">
                <a:latin typeface="Calibri"/>
                <a:ea typeface="Calibri"/>
                <a:cs typeface="Calibri Light"/>
              </a:rPr>
              <a:t>мережа</a:t>
            </a:r>
            <a:r>
              <a:rPr lang="en-US" sz="1600">
                <a:latin typeface="Calibri"/>
                <a:ea typeface="Calibri"/>
                <a:cs typeface="Calibri Light"/>
              </a:rPr>
              <a:t> </a:t>
            </a:r>
            <a:r>
              <a:rPr lang="en-US" sz="1600" err="1">
                <a:latin typeface="Calibri"/>
                <a:ea typeface="Calibri"/>
                <a:cs typeface="Calibri Light"/>
              </a:rPr>
              <a:t>незначно</a:t>
            </a:r>
            <a:r>
              <a:rPr lang="en-US" sz="1600">
                <a:latin typeface="Calibri"/>
                <a:ea typeface="Calibri"/>
                <a:cs typeface="Calibri Light"/>
              </a:rPr>
              <a:t> </a:t>
            </a:r>
            <a:r>
              <a:rPr lang="en-US" sz="1600" err="1">
                <a:latin typeface="Calibri"/>
                <a:ea typeface="Calibri"/>
                <a:cs typeface="Calibri Light"/>
              </a:rPr>
              <a:t>втрачає</a:t>
            </a:r>
            <a:r>
              <a:rPr lang="en-US" sz="1600">
                <a:latin typeface="Calibri"/>
                <a:ea typeface="Calibri"/>
                <a:cs typeface="Calibri Light"/>
              </a:rPr>
              <a:t> в </a:t>
            </a:r>
            <a:r>
              <a:rPr lang="en-US" sz="1600" err="1">
                <a:latin typeface="Calibri"/>
                <a:ea typeface="Calibri"/>
                <a:cs typeface="Calibri Light"/>
              </a:rPr>
              <a:t>якості</a:t>
            </a:r>
            <a:r>
              <a:rPr lang="en-US" sz="1600">
                <a:latin typeface="Calibri"/>
                <a:ea typeface="Calibri"/>
                <a:cs typeface="Calibri Light"/>
              </a:rPr>
              <a:t>, </a:t>
            </a:r>
            <a:r>
              <a:rPr lang="en-US" sz="1600" err="1">
                <a:latin typeface="Calibri"/>
                <a:ea typeface="Calibri"/>
                <a:cs typeface="Calibri Light"/>
              </a:rPr>
              <a:t>але</a:t>
            </a:r>
            <a:r>
              <a:rPr lang="en-US" sz="1600">
                <a:latin typeface="Calibri"/>
                <a:ea typeface="Calibri"/>
                <a:cs typeface="Calibri Light"/>
              </a:rPr>
              <a:t> </a:t>
            </a:r>
            <a:r>
              <a:rPr lang="en-US" sz="1600" err="1">
                <a:latin typeface="Calibri"/>
                <a:ea typeface="Calibri"/>
                <a:cs typeface="Calibri Light"/>
              </a:rPr>
              <a:t>стає</a:t>
            </a:r>
            <a:r>
              <a:rPr lang="en-US" sz="1600">
                <a:latin typeface="Calibri"/>
                <a:ea typeface="Calibri"/>
                <a:cs typeface="Calibri Light"/>
              </a:rPr>
              <a:t> </a:t>
            </a:r>
            <a:r>
              <a:rPr lang="en-US" sz="1600" err="1">
                <a:latin typeface="Calibri"/>
                <a:ea typeface="Calibri"/>
                <a:cs typeface="Calibri Light"/>
              </a:rPr>
              <a:t>набагато</a:t>
            </a:r>
            <a:r>
              <a:rPr lang="en-US" sz="1600">
                <a:latin typeface="Calibri"/>
                <a:ea typeface="Calibri"/>
                <a:cs typeface="Calibri Light"/>
              </a:rPr>
              <a:t> </a:t>
            </a:r>
            <a:r>
              <a:rPr lang="en-US" sz="1600" err="1">
                <a:latin typeface="Calibri"/>
                <a:ea typeface="Calibri"/>
                <a:cs typeface="Calibri Light"/>
              </a:rPr>
              <a:t>меншою</a:t>
            </a:r>
            <a:r>
              <a:rPr lang="en-US" sz="1600">
                <a:latin typeface="Calibri"/>
                <a:ea typeface="Calibri"/>
                <a:cs typeface="Calibri Light"/>
              </a:rPr>
              <a:t> </a:t>
            </a:r>
            <a:r>
              <a:rPr lang="en-US" sz="1600" err="1">
                <a:latin typeface="Calibri"/>
                <a:ea typeface="Calibri"/>
                <a:cs typeface="Calibri Light"/>
              </a:rPr>
              <a:t>за</a:t>
            </a:r>
            <a:r>
              <a:rPr lang="en-US" sz="1600">
                <a:latin typeface="Calibri"/>
                <a:ea typeface="Calibri"/>
                <a:cs typeface="Calibri Light"/>
              </a:rPr>
              <a:t> </a:t>
            </a:r>
            <a:r>
              <a:rPr lang="en-US" sz="1600" err="1">
                <a:latin typeface="Calibri"/>
                <a:ea typeface="Calibri"/>
                <a:cs typeface="Calibri Light"/>
              </a:rPr>
              <a:t>розміром</a:t>
            </a:r>
            <a:r>
              <a:rPr lang="en-US" sz="1600">
                <a:latin typeface="Calibri"/>
                <a:ea typeface="Calibri"/>
                <a:cs typeface="Calibri Light"/>
              </a:rPr>
              <a:t> і </a:t>
            </a:r>
            <a:r>
              <a:rPr lang="en-US" sz="1600" err="1">
                <a:latin typeface="Calibri"/>
                <a:ea typeface="Calibri"/>
                <a:cs typeface="Calibri Light"/>
              </a:rPr>
              <a:t>її</a:t>
            </a:r>
            <a:r>
              <a:rPr lang="en-US" sz="1600">
                <a:latin typeface="Calibri"/>
                <a:ea typeface="Calibri"/>
                <a:cs typeface="Calibri Light"/>
              </a:rPr>
              <a:t> </a:t>
            </a:r>
            <a:r>
              <a:rPr lang="en-US" sz="1600" err="1">
                <a:latin typeface="Calibri"/>
                <a:ea typeface="Calibri"/>
                <a:cs typeface="Calibri Light"/>
              </a:rPr>
              <a:t>можна</a:t>
            </a:r>
            <a:r>
              <a:rPr lang="en-US" sz="1600">
                <a:latin typeface="Calibri"/>
                <a:ea typeface="Calibri"/>
                <a:cs typeface="Calibri Light"/>
              </a:rPr>
              <a:t> </a:t>
            </a:r>
            <a:r>
              <a:rPr lang="en-US" sz="1600" err="1">
                <a:latin typeface="Calibri"/>
                <a:ea typeface="Calibri"/>
                <a:cs typeface="Calibri Light"/>
              </a:rPr>
              <a:t>запустити</a:t>
            </a:r>
            <a:r>
              <a:rPr lang="en-US" sz="1600">
                <a:latin typeface="Calibri"/>
                <a:ea typeface="Calibri"/>
                <a:cs typeface="Calibri Light"/>
              </a:rPr>
              <a:t> </a:t>
            </a:r>
            <a:r>
              <a:rPr lang="en-US" sz="1600" err="1">
                <a:latin typeface="Calibri"/>
                <a:ea typeface="Calibri"/>
                <a:cs typeface="Calibri Light"/>
              </a:rPr>
              <a:t>на</a:t>
            </a:r>
            <a:r>
              <a:rPr lang="en-US" sz="1600">
                <a:latin typeface="Calibri"/>
                <a:ea typeface="Calibri"/>
                <a:cs typeface="Calibri Light"/>
              </a:rPr>
              <a:t> </a:t>
            </a:r>
            <a:r>
              <a:rPr lang="en-US" sz="1600" err="1">
                <a:latin typeface="Calibri"/>
                <a:ea typeface="Calibri"/>
                <a:cs typeface="Calibri Light"/>
              </a:rPr>
              <a:t>домашньому</a:t>
            </a:r>
            <a:r>
              <a:rPr lang="en-US" sz="1600">
                <a:latin typeface="Calibri"/>
                <a:ea typeface="Calibri"/>
                <a:cs typeface="Calibri Light"/>
              </a:rPr>
              <a:t> ПК</a:t>
            </a:r>
            <a:endParaRPr lang="en-US" sz="1600">
              <a:latin typeface="Calibri" panose="020F0502020204030204" pitchFamily="34" charset="0"/>
            </a:endParaRPr>
          </a:p>
          <a:p>
            <a:endParaRPr lang="en-US" sz="1600">
              <a:solidFill>
                <a:srgbClr val="FFFFFF"/>
              </a:solidFill>
              <a:latin typeface="Calibri"/>
              <a:ea typeface="Calibri"/>
              <a:cs typeface="Calibri Light"/>
            </a:endParaRPr>
          </a:p>
          <a:p>
            <a:r>
              <a:rPr lang="en-US" sz="1600" err="1">
                <a:solidFill>
                  <a:srgbClr val="BCBEC4"/>
                </a:solidFill>
                <a:latin typeface="Consolas"/>
                <a:ea typeface="Calibri"/>
                <a:cs typeface="Calibri Light"/>
              </a:rPr>
              <a:t>BitsAndBytesConfig</a:t>
            </a:r>
            <a:r>
              <a:rPr lang="en-US" sz="1600">
                <a:solidFill>
                  <a:srgbClr val="BCBEC4"/>
                </a:solidFill>
                <a:latin typeface="Consolas"/>
                <a:ea typeface="Calibri"/>
                <a:cs typeface="Calibri Light"/>
              </a:rPr>
              <a:t>(</a:t>
            </a:r>
            <a:br>
              <a:rPr lang="en-US" sz="1600">
                <a:latin typeface="Consolas"/>
              </a:rPr>
            </a:br>
            <a:r>
              <a:rPr lang="en-US" sz="1600">
                <a:solidFill>
                  <a:srgbClr val="BCBEC4"/>
                </a:solidFill>
                <a:latin typeface="Consolas"/>
                <a:ea typeface="Calibri"/>
                <a:cs typeface="Calibri Light"/>
              </a:rPr>
              <a:t>    </a:t>
            </a:r>
            <a:r>
              <a:rPr lang="en-US" sz="1600">
                <a:solidFill>
                  <a:srgbClr val="AA4926"/>
                </a:solidFill>
                <a:latin typeface="Consolas"/>
                <a:ea typeface="Calibri"/>
                <a:cs typeface="Calibri Light"/>
              </a:rPr>
              <a:t>load_in_4bit</a:t>
            </a:r>
            <a:r>
              <a:rPr lang="en-US" sz="1600">
                <a:solidFill>
                  <a:srgbClr val="BCBEC4"/>
                </a:solidFill>
                <a:latin typeface="Consolas"/>
                <a:ea typeface="Calibri"/>
                <a:cs typeface="Calibri Light"/>
              </a:rPr>
              <a:t>=</a:t>
            </a:r>
            <a:r>
              <a:rPr lang="en-US" sz="1600">
                <a:solidFill>
                  <a:srgbClr val="CF8E6D"/>
                </a:solidFill>
                <a:latin typeface="Consolas"/>
                <a:ea typeface="Calibri"/>
                <a:cs typeface="Calibri Light"/>
              </a:rPr>
              <a:t>True</a:t>
            </a:r>
            <a:r>
              <a:rPr lang="en-US" sz="1600">
                <a:solidFill>
                  <a:srgbClr val="BCBEC4"/>
                </a:solidFill>
                <a:latin typeface="Consolas"/>
                <a:ea typeface="Calibri"/>
                <a:cs typeface="Calibri Light"/>
              </a:rPr>
              <a:t>,</a:t>
            </a:r>
            <a:br>
              <a:rPr lang="en-US" sz="1600">
                <a:latin typeface="Consolas"/>
              </a:rPr>
            </a:br>
            <a:r>
              <a:rPr lang="en-US" sz="1600">
                <a:solidFill>
                  <a:srgbClr val="BCBEC4"/>
                </a:solidFill>
                <a:latin typeface="Consolas"/>
                <a:ea typeface="Calibri"/>
                <a:cs typeface="Calibri Light"/>
              </a:rPr>
              <a:t>    </a:t>
            </a:r>
            <a:r>
              <a:rPr lang="en-US" sz="1600">
                <a:solidFill>
                  <a:srgbClr val="AA4926"/>
                </a:solidFill>
                <a:latin typeface="Consolas"/>
                <a:ea typeface="Calibri"/>
                <a:cs typeface="Calibri Light"/>
              </a:rPr>
              <a:t>bnb_4bit_quant_type</a:t>
            </a:r>
            <a:r>
              <a:rPr lang="en-US" sz="1600">
                <a:solidFill>
                  <a:srgbClr val="BCBEC4"/>
                </a:solidFill>
                <a:latin typeface="Consolas"/>
                <a:ea typeface="Calibri"/>
                <a:cs typeface="Calibri Light"/>
              </a:rPr>
              <a:t>=</a:t>
            </a:r>
            <a:r>
              <a:rPr lang="en-US" sz="1600">
                <a:solidFill>
                  <a:srgbClr val="6AAB73"/>
                </a:solidFill>
                <a:latin typeface="Consolas"/>
                <a:ea typeface="Calibri"/>
                <a:cs typeface="Calibri Light"/>
              </a:rPr>
              <a:t>"nf4"</a:t>
            </a:r>
            <a:r>
              <a:rPr lang="en-US" sz="1600">
                <a:solidFill>
                  <a:srgbClr val="BCBEC4"/>
                </a:solidFill>
                <a:latin typeface="Consolas"/>
                <a:ea typeface="Calibri"/>
                <a:cs typeface="Calibri Light"/>
              </a:rPr>
              <a:t>,</a:t>
            </a:r>
            <a:br>
              <a:rPr lang="en-US" sz="1600">
                <a:latin typeface="Consolas"/>
              </a:rPr>
            </a:br>
            <a:r>
              <a:rPr lang="en-US" sz="1600">
                <a:solidFill>
                  <a:srgbClr val="BCBEC4"/>
                </a:solidFill>
                <a:latin typeface="Consolas"/>
                <a:ea typeface="Calibri"/>
                <a:cs typeface="Calibri Light"/>
              </a:rPr>
              <a:t>    </a:t>
            </a:r>
            <a:r>
              <a:rPr lang="en-US" sz="1600">
                <a:solidFill>
                  <a:srgbClr val="AA4926"/>
                </a:solidFill>
                <a:latin typeface="Consolas"/>
                <a:ea typeface="Calibri"/>
                <a:cs typeface="Calibri Light"/>
              </a:rPr>
              <a:t>bnb_4bit_compute_dtype</a:t>
            </a:r>
            <a:r>
              <a:rPr lang="en-US" sz="1600">
                <a:solidFill>
                  <a:srgbClr val="BCBEC4"/>
                </a:solidFill>
                <a:latin typeface="Consolas"/>
                <a:ea typeface="Calibri"/>
                <a:cs typeface="Calibri Light"/>
              </a:rPr>
              <a:t>=torch.bfloat16,</a:t>
            </a:r>
            <a:br>
              <a:rPr lang="en-US" sz="1600">
                <a:latin typeface="Consolas"/>
              </a:rPr>
            </a:br>
            <a:r>
              <a:rPr lang="en-US" sz="1600">
                <a:solidFill>
                  <a:srgbClr val="BCBEC4"/>
                </a:solidFill>
                <a:latin typeface="Consolas"/>
                <a:ea typeface="Calibri"/>
                <a:cs typeface="Calibri Light"/>
              </a:rPr>
              <a:t>)</a:t>
            </a:r>
            <a:endParaRPr lang="en-US" sz="1600">
              <a:ea typeface="Calibri"/>
              <a:cs typeface="Calibri Light"/>
            </a:endParaRPr>
          </a:p>
          <a:p>
            <a:endParaRPr lang="en-US" sz="1600">
              <a:latin typeface="Calibri" panose="020F0502020204030204" pitchFamily="34" charset="0"/>
            </a:endParaRPr>
          </a:p>
          <a:p>
            <a:endParaRPr lang="en-US" sz="1600">
              <a:latin typeface="Calibri" panose="020F0502020204030204" pitchFamily="34" charset="0"/>
            </a:endParaRPr>
          </a:p>
          <a:p>
            <a:endParaRPr lang="en-US" sz="1600">
              <a:latin typeface="Calibri" panose="020F0502020204030204" pitchFamily="34" charset="0"/>
            </a:endParaRPr>
          </a:p>
          <a:p>
            <a:br>
              <a:rPr lang="en-US" sz="1800">
                <a:latin typeface="Calibri"/>
              </a:rPr>
            </a:br>
            <a:endParaRPr lang="en-US" sz="1600">
              <a:solidFill>
                <a:srgbClr val="BCBEC4"/>
              </a:solidFill>
              <a:latin typeface="Calibri" panose="020F0502020204030204" pitchFamily="34" charset="0"/>
            </a:endParaRPr>
          </a:p>
          <a:p>
            <a:endParaRPr lang="en-US" sz="1600">
              <a:latin typeface="Calibri"/>
            </a:endParaRPr>
          </a:p>
        </p:txBody>
      </p:sp>
      <p:sp>
        <p:nvSpPr>
          <p:cNvPr id="13" name="Title 12">
            <a:extLst>
              <a:ext uri="{FF2B5EF4-FFF2-40B4-BE49-F238E27FC236}">
                <a16:creationId xmlns:a16="http://schemas.microsoft.com/office/drawing/2014/main" id="{71EF3C82-313D-1400-DC44-F8F3DAC7686D}"/>
              </a:ext>
            </a:extLst>
          </p:cNvPr>
          <p:cNvSpPr>
            <a:spLocks noGrp="1"/>
          </p:cNvSpPr>
          <p:nvPr>
            <p:ph type="title"/>
          </p:nvPr>
        </p:nvSpPr>
        <p:spPr>
          <a:xfrm>
            <a:off x="633632" y="722843"/>
            <a:ext cx="10942638" cy="338554"/>
          </a:xfrm>
        </p:spPr>
        <p:txBody>
          <a:bodyPr lIns="0" tIns="0" rIns="0" bIns="0" anchor="t">
            <a:noAutofit/>
          </a:bodyPr>
          <a:lstStyle/>
          <a:p>
            <a:r>
              <a:rPr lang="en-US">
                <a:ea typeface="+mj-lt"/>
                <a:cs typeface="+mj-lt"/>
              </a:rPr>
              <a:t>Тренувальний скрипт для LoRA</a:t>
            </a:r>
            <a:endParaRPr lang="en-US" b="0">
              <a:solidFill>
                <a:srgbClr val="000000"/>
              </a:solidFill>
              <a:ea typeface="+mj-lt"/>
              <a:cs typeface="+mj-lt"/>
            </a:endParaRPr>
          </a:p>
          <a:p>
            <a:endParaRPr lang="en-US"/>
          </a:p>
        </p:txBody>
      </p:sp>
    </p:spTree>
    <p:extLst>
      <p:ext uri="{BB962C8B-B14F-4D97-AF65-F5344CB8AC3E}">
        <p14:creationId xmlns:p14="http://schemas.microsoft.com/office/powerpoint/2010/main" val="3520021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64267-4555-FA44-9FA5-97E60C551C6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02011BE-31D9-90B5-748F-3F90868E6F07}"/>
              </a:ext>
            </a:extLst>
          </p:cNvPr>
          <p:cNvSpPr>
            <a:spLocks noGrp="1"/>
          </p:cNvSpPr>
          <p:nvPr>
            <p:ph type="body" sz="quarter" idx="26"/>
          </p:nvPr>
        </p:nvSpPr>
        <p:spPr/>
        <p:txBody>
          <a:bodyPr vert="horz" lIns="0" tIns="0" rIns="0" bIns="0" rtlCol="0" anchor="t">
            <a:normAutofit/>
          </a:bodyPr>
          <a:lstStyle/>
          <a:p>
            <a:r>
              <a:rPr lang="en-US" err="1">
                <a:latin typeface="Calibri"/>
                <a:ea typeface="Calibri"/>
                <a:cs typeface="Calibri"/>
              </a:rPr>
              <a:t>Параметри</a:t>
            </a:r>
            <a:r>
              <a:rPr lang="en-US">
                <a:latin typeface="Calibri"/>
                <a:ea typeface="Calibri"/>
                <a:cs typeface="Calibri"/>
              </a:rPr>
              <a:t> </a:t>
            </a:r>
            <a:r>
              <a:rPr lang="en-US" err="1">
                <a:latin typeface="Calibri"/>
                <a:ea typeface="Calibri"/>
                <a:cs typeface="Calibri"/>
              </a:rPr>
              <a:t>запуску</a:t>
            </a:r>
            <a:r>
              <a:rPr lang="en-US">
                <a:latin typeface="Calibri"/>
                <a:ea typeface="Calibri"/>
                <a:cs typeface="Calibri"/>
              </a:rPr>
              <a:t> </a:t>
            </a:r>
            <a:r>
              <a:rPr lang="en-US" err="1">
                <a:latin typeface="Calibri"/>
                <a:ea typeface="Calibri"/>
                <a:cs typeface="Calibri"/>
              </a:rPr>
              <a:t>моделі</a:t>
            </a:r>
            <a:r>
              <a:rPr lang="en-US">
                <a:latin typeface="Calibri"/>
                <a:ea typeface="Calibri"/>
                <a:cs typeface="Calibri"/>
              </a:rPr>
              <a:t> + </a:t>
            </a:r>
            <a:r>
              <a:rPr lang="en-US" err="1">
                <a:latin typeface="Calibri"/>
                <a:ea typeface="Calibri"/>
                <a:cs typeface="Calibri"/>
              </a:rPr>
              <a:t>адаптера</a:t>
            </a:r>
            <a:endParaRPr lang="en-US" err="1"/>
          </a:p>
        </p:txBody>
      </p:sp>
      <p:sp>
        <p:nvSpPr>
          <p:cNvPr id="7" name="Text Placeholder 6">
            <a:extLst>
              <a:ext uri="{FF2B5EF4-FFF2-40B4-BE49-F238E27FC236}">
                <a16:creationId xmlns:a16="http://schemas.microsoft.com/office/drawing/2014/main" id="{D573F2E6-7B51-FC8C-1ADA-AC29ABA5379E}"/>
              </a:ext>
            </a:extLst>
          </p:cNvPr>
          <p:cNvSpPr>
            <a:spLocks noGrp="1"/>
          </p:cNvSpPr>
          <p:nvPr>
            <p:ph type="body" sz="quarter" idx="27"/>
          </p:nvPr>
        </p:nvSpPr>
        <p:spPr>
          <a:xfrm>
            <a:off x="633632" y="2226729"/>
            <a:ext cx="10917194" cy="3330228"/>
          </a:xfrm>
        </p:spPr>
        <p:txBody>
          <a:bodyPr vert="horz" lIns="0" tIns="0" rIns="0" bIns="0" rtlCol="0" anchor="t">
            <a:noAutofit/>
          </a:bodyPr>
          <a:lstStyle/>
          <a:p>
            <a:endParaRPr lang="en-US" sz="1800">
              <a:latin typeface="Calibri"/>
            </a:endParaRPr>
          </a:p>
          <a:p>
            <a:r>
              <a:rPr lang="en-US" sz="1800">
                <a:latin typeface="Calibri"/>
                <a:ea typeface="Calibri"/>
                <a:cs typeface="Calibri Light"/>
              </a:rPr>
              <a:t>Temperature</a:t>
            </a:r>
          </a:p>
          <a:p>
            <a:endParaRPr lang="en-US" sz="1800">
              <a:latin typeface="Calibri"/>
            </a:endParaRPr>
          </a:p>
          <a:p>
            <a:r>
              <a:rPr lang="en-US" sz="1800">
                <a:latin typeface="Calibri"/>
                <a:ea typeface="Calibri"/>
                <a:cs typeface="Calibri Light"/>
              </a:rPr>
              <a:t>TOP_P – 0.1 - 1.0 </a:t>
            </a:r>
          </a:p>
          <a:p>
            <a:endParaRPr lang="en-US" sz="1800">
              <a:latin typeface="Calibri"/>
              <a:ea typeface="Calibri"/>
              <a:cs typeface="Calibri Light"/>
            </a:endParaRPr>
          </a:p>
          <a:p>
            <a:r>
              <a:rPr lang="en-US" sz="1800">
                <a:latin typeface="Calibri"/>
                <a:ea typeface="Calibri"/>
                <a:cs typeface="Calibri Light"/>
              </a:rPr>
              <a:t>TOP_K – 1 –100 </a:t>
            </a:r>
            <a:endParaRPr lang="en-US" sz="1800">
              <a:latin typeface="Calibri"/>
            </a:endParaRPr>
          </a:p>
          <a:p>
            <a:endParaRPr lang="en-US" sz="1800">
              <a:latin typeface="Calibri"/>
              <a:ea typeface="Calibri"/>
              <a:cs typeface="Calibri Light"/>
            </a:endParaRPr>
          </a:p>
          <a:p>
            <a:r>
              <a:rPr lang="en-US" sz="1800">
                <a:latin typeface="Calibri"/>
                <a:ea typeface="Calibri"/>
                <a:cs typeface="Calibri Light"/>
              </a:rPr>
              <a:t>N – numbers of sampling</a:t>
            </a:r>
            <a:endParaRPr lang="en-US" sz="1800">
              <a:latin typeface="Calibri"/>
            </a:endParaRPr>
          </a:p>
          <a:p>
            <a:endParaRPr lang="en-US" sz="1800">
              <a:latin typeface="Calibri"/>
            </a:endParaRPr>
          </a:p>
          <a:p>
            <a:endParaRPr lang="en-US" sz="1800">
              <a:latin typeface="Calibri"/>
            </a:endParaRPr>
          </a:p>
          <a:p>
            <a:endParaRPr lang="en-US" sz="1800">
              <a:latin typeface="Calibri" panose="020F0502020204030204" pitchFamily="34" charset="0"/>
            </a:endParaRPr>
          </a:p>
          <a:p>
            <a:endParaRPr lang="en-US" sz="1800">
              <a:latin typeface="Calibri" panose="020F0502020204030204" pitchFamily="34" charset="0"/>
            </a:endParaRPr>
          </a:p>
          <a:p>
            <a:endParaRPr lang="en-US" sz="1800">
              <a:latin typeface="Calibri" panose="020F0502020204030204" pitchFamily="34" charset="0"/>
            </a:endParaRPr>
          </a:p>
          <a:p>
            <a:br>
              <a:rPr lang="en-US" sz="1800">
                <a:latin typeface="Calibri"/>
              </a:rPr>
            </a:br>
            <a:endParaRPr lang="en-US" sz="1800">
              <a:latin typeface="Calibri"/>
            </a:endParaRPr>
          </a:p>
          <a:p>
            <a:endParaRPr lang="en-US" sz="1800">
              <a:latin typeface="Calibri"/>
            </a:endParaRPr>
          </a:p>
        </p:txBody>
      </p:sp>
      <p:sp>
        <p:nvSpPr>
          <p:cNvPr id="13" name="Title 12">
            <a:extLst>
              <a:ext uri="{FF2B5EF4-FFF2-40B4-BE49-F238E27FC236}">
                <a16:creationId xmlns:a16="http://schemas.microsoft.com/office/drawing/2014/main" id="{151FD4CD-2162-419E-E64C-2E4F46EB33C3}"/>
              </a:ext>
            </a:extLst>
          </p:cNvPr>
          <p:cNvSpPr>
            <a:spLocks noGrp="1"/>
          </p:cNvSpPr>
          <p:nvPr>
            <p:ph type="title"/>
          </p:nvPr>
        </p:nvSpPr>
        <p:spPr>
          <a:xfrm>
            <a:off x="633632" y="722843"/>
            <a:ext cx="10942638" cy="338554"/>
          </a:xfrm>
        </p:spPr>
        <p:txBody>
          <a:bodyPr lIns="0" tIns="0" rIns="0" bIns="0" anchor="t">
            <a:noAutofit/>
          </a:bodyPr>
          <a:lstStyle/>
          <a:p>
            <a:r>
              <a:rPr lang="en-US">
                <a:ea typeface="+mj-lt"/>
                <a:cs typeface="+mj-lt"/>
              </a:rPr>
              <a:t>Інференс LoRA</a:t>
            </a:r>
            <a:endParaRPr lang="en-US">
              <a:solidFill>
                <a:srgbClr val="FFFFFF"/>
              </a:solidFill>
              <a:ea typeface="+mj-lt"/>
              <a:cs typeface="+mj-lt"/>
            </a:endParaRPr>
          </a:p>
          <a:p>
            <a:endParaRPr lang="en-US"/>
          </a:p>
        </p:txBody>
      </p:sp>
    </p:spTree>
    <p:extLst>
      <p:ext uri="{BB962C8B-B14F-4D97-AF65-F5344CB8AC3E}">
        <p14:creationId xmlns:p14="http://schemas.microsoft.com/office/powerpoint/2010/main" val="4233700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a:extLst>
            <a:ext uri="{FF2B5EF4-FFF2-40B4-BE49-F238E27FC236}">
              <a16:creationId xmlns:a16="http://schemas.microsoft.com/office/drawing/2014/main" id="{075DF474-28A1-0A1F-3793-5E188F93D4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6932B0-F9F8-6BC8-BA1A-6C35918DD234}"/>
              </a:ext>
            </a:extLst>
          </p:cNvPr>
          <p:cNvSpPr>
            <a:spLocks noGrp="1"/>
          </p:cNvSpPr>
          <p:nvPr>
            <p:ph type="title"/>
          </p:nvPr>
        </p:nvSpPr>
        <p:spPr>
          <a:xfrm>
            <a:off x="638647" y="1793240"/>
            <a:ext cx="5640805" cy="923330"/>
          </a:xfrm>
        </p:spPr>
        <p:txBody>
          <a:bodyPr wrap="square" lIns="0" tIns="0" rIns="0" bIns="0" anchor="t">
            <a:spAutoFit/>
          </a:bodyPr>
          <a:lstStyle/>
          <a:p>
            <a:r>
              <a:rPr lang="en-US">
                <a:latin typeface="Calibri Light"/>
                <a:ea typeface="Calibri"/>
                <a:cs typeface="Calibri Light"/>
              </a:rPr>
              <a:t>Demo time</a:t>
            </a:r>
            <a:endParaRPr lang="en-US"/>
          </a:p>
        </p:txBody>
      </p:sp>
      <p:sp>
        <p:nvSpPr>
          <p:cNvPr id="4" name="Text Placeholder 3">
            <a:extLst>
              <a:ext uri="{FF2B5EF4-FFF2-40B4-BE49-F238E27FC236}">
                <a16:creationId xmlns:a16="http://schemas.microsoft.com/office/drawing/2014/main" id="{D1FA7BC1-FB42-5D1E-0B9B-2EF887622D37}"/>
              </a:ext>
            </a:extLst>
          </p:cNvPr>
          <p:cNvSpPr>
            <a:spLocks noGrp="1"/>
          </p:cNvSpPr>
          <p:nvPr>
            <p:ph type="body" sz="quarter" idx="16"/>
          </p:nvPr>
        </p:nvSpPr>
        <p:spPr>
          <a:xfrm>
            <a:off x="635825" y="3126991"/>
            <a:ext cx="4743646" cy="630942"/>
          </a:xfrm>
        </p:spPr>
        <p:txBody>
          <a:bodyPr/>
          <a:lstStyle/>
          <a:p>
            <a:r>
              <a:rPr lang="en-US" err="1">
                <a:latin typeface="Calibri Light"/>
                <a:ea typeface="Calibri"/>
                <a:cs typeface="Calibri Light"/>
              </a:rPr>
              <a:t>Запуск</a:t>
            </a:r>
            <a:r>
              <a:rPr lang="en-US">
                <a:latin typeface="Calibri Light"/>
                <a:ea typeface="Calibri"/>
                <a:cs typeface="Calibri Light"/>
              </a:rPr>
              <a:t> </a:t>
            </a:r>
            <a:r>
              <a:rPr lang="en-US" err="1">
                <a:latin typeface="Calibri Light"/>
                <a:ea typeface="Calibri"/>
                <a:cs typeface="Calibri Light"/>
              </a:rPr>
              <a:t>тренування</a:t>
            </a:r>
            <a:r>
              <a:rPr lang="en-US">
                <a:latin typeface="Calibri Light"/>
                <a:ea typeface="Calibri"/>
                <a:cs typeface="Calibri Light"/>
              </a:rPr>
              <a:t> </a:t>
            </a:r>
            <a:r>
              <a:rPr lang="en-US" err="1">
                <a:latin typeface="Calibri Light"/>
                <a:ea typeface="Calibri"/>
                <a:cs typeface="Calibri Light"/>
              </a:rPr>
              <a:t>та</a:t>
            </a:r>
            <a:r>
              <a:rPr lang="en-US">
                <a:latin typeface="Calibri Light"/>
                <a:ea typeface="Calibri"/>
                <a:cs typeface="Calibri Light"/>
              </a:rPr>
              <a:t> </a:t>
            </a:r>
            <a:r>
              <a:rPr lang="en-US" err="1">
                <a:latin typeface="Calibri Light"/>
                <a:ea typeface="Calibri"/>
                <a:cs typeface="Calibri Light"/>
              </a:rPr>
              <a:t>інференс</a:t>
            </a:r>
          </a:p>
          <a:p>
            <a:endParaRPr lang="en-US"/>
          </a:p>
        </p:txBody>
      </p:sp>
    </p:spTree>
    <p:extLst>
      <p:ext uri="{BB962C8B-B14F-4D97-AF65-F5344CB8AC3E}">
        <p14:creationId xmlns:p14="http://schemas.microsoft.com/office/powerpoint/2010/main" val="3942199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0C41-1181-D328-016D-55B2CFF120F7}"/>
              </a:ext>
            </a:extLst>
          </p:cNvPr>
          <p:cNvSpPr>
            <a:spLocks noGrp="1"/>
          </p:cNvSpPr>
          <p:nvPr>
            <p:ph type="title"/>
          </p:nvPr>
        </p:nvSpPr>
        <p:spPr>
          <a:xfrm>
            <a:off x="644333" y="1744051"/>
            <a:ext cx="4726362" cy="1846659"/>
          </a:xfrm>
        </p:spPr>
        <p:txBody>
          <a:bodyPr wrap="square" lIns="0" tIns="0" rIns="0" bIns="0" anchor="t">
            <a:spAutoFit/>
          </a:bodyPr>
          <a:lstStyle/>
          <a:p>
            <a:r>
              <a:rPr lang="en-US">
                <a:latin typeface="Calibri Light"/>
                <a:ea typeface="Calibri"/>
                <a:cs typeface="Calibri Light"/>
              </a:rPr>
              <a:t>ШІ-</a:t>
            </a:r>
            <a:r>
              <a:rPr lang="en-US" err="1">
                <a:latin typeface="Calibri Light"/>
                <a:ea typeface="Calibri"/>
                <a:cs typeface="Calibri Light"/>
              </a:rPr>
              <a:t>помічник</a:t>
            </a:r>
            <a:r>
              <a:rPr lang="en-US">
                <a:latin typeface="Calibri Light"/>
                <a:ea typeface="Calibri"/>
                <a:cs typeface="Calibri Light"/>
              </a:rPr>
              <a:t> </a:t>
            </a:r>
            <a:r>
              <a:rPr lang="en-US" err="1">
                <a:latin typeface="Calibri Light"/>
                <a:ea typeface="Calibri"/>
                <a:cs typeface="Calibri Light"/>
              </a:rPr>
              <a:t>локально</a:t>
            </a:r>
            <a:endParaRPr lang="en-US" err="1"/>
          </a:p>
        </p:txBody>
      </p:sp>
      <p:pic>
        <p:nvPicPr>
          <p:cNvPr id="5" name="Picture Placeholder 4" descr="A person talking on the phone&#10;&#10;AI-generated content may be incorrect.">
            <a:extLst>
              <a:ext uri="{FF2B5EF4-FFF2-40B4-BE49-F238E27FC236}">
                <a16:creationId xmlns:a16="http://schemas.microsoft.com/office/drawing/2014/main" id="{0E590A9E-2242-F3DE-486F-5803200F9A35}"/>
              </a:ext>
            </a:extLst>
          </p:cNvPr>
          <p:cNvPicPr>
            <a:picLocks noGrp="1" noChangeAspect="1"/>
          </p:cNvPicPr>
          <p:nvPr>
            <p:ph type="pic" sz="quarter" idx="24"/>
          </p:nvPr>
        </p:nvPicPr>
        <p:blipFill>
          <a:blip r:embed="rId2"/>
          <a:srcRect l="5556" r="5556"/>
          <a:stretch/>
        </p:blipFill>
        <p:spPr/>
      </p:pic>
    </p:spTree>
    <p:extLst>
      <p:ext uri="{BB962C8B-B14F-4D97-AF65-F5344CB8AC3E}">
        <p14:creationId xmlns:p14="http://schemas.microsoft.com/office/powerpoint/2010/main" val="2371236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A1D18-FC27-656A-3672-7887DCEE312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E760F1E-25BA-0713-4782-B313DCDD822E}"/>
              </a:ext>
            </a:extLst>
          </p:cNvPr>
          <p:cNvSpPr>
            <a:spLocks noGrp="1"/>
          </p:cNvSpPr>
          <p:nvPr>
            <p:ph type="body" sz="quarter" idx="26"/>
          </p:nvPr>
        </p:nvSpPr>
        <p:spPr/>
        <p:txBody>
          <a:bodyPr vert="horz" lIns="0" tIns="0" rIns="0" bIns="0" rtlCol="0" anchor="t">
            <a:normAutofit/>
          </a:bodyPr>
          <a:lstStyle/>
          <a:p>
            <a:r>
              <a:rPr lang="uk-UA" dirty="0">
                <a:latin typeface="Calibri"/>
                <a:cs typeface="Calibri"/>
              </a:rPr>
              <a:t>Модель потрібно конвертувати в </a:t>
            </a:r>
            <a:r>
              <a:rPr lang="en-US" dirty="0">
                <a:latin typeface="Calibri"/>
                <a:cs typeface="Calibri"/>
              </a:rPr>
              <a:t>GGUF </a:t>
            </a:r>
            <a:r>
              <a:rPr lang="uk-UA" dirty="0">
                <a:latin typeface="Calibri"/>
                <a:cs typeface="Calibri"/>
              </a:rPr>
              <a:t>формат для </a:t>
            </a:r>
            <a:r>
              <a:rPr lang="en-US" dirty="0" err="1">
                <a:latin typeface="Calibri"/>
                <a:cs typeface="Calibri"/>
              </a:rPr>
              <a:t>Ollama</a:t>
            </a:r>
            <a:endParaRPr lang="en-US" dirty="0"/>
          </a:p>
        </p:txBody>
      </p:sp>
      <p:sp>
        <p:nvSpPr>
          <p:cNvPr id="7" name="Text Placeholder 6">
            <a:extLst>
              <a:ext uri="{FF2B5EF4-FFF2-40B4-BE49-F238E27FC236}">
                <a16:creationId xmlns:a16="http://schemas.microsoft.com/office/drawing/2014/main" id="{5644D9AC-A2A0-3F8A-3C0C-978D50C13D6D}"/>
              </a:ext>
            </a:extLst>
          </p:cNvPr>
          <p:cNvSpPr>
            <a:spLocks noGrp="1"/>
          </p:cNvSpPr>
          <p:nvPr>
            <p:ph type="body" sz="quarter" idx="27"/>
          </p:nvPr>
        </p:nvSpPr>
        <p:spPr>
          <a:xfrm>
            <a:off x="633632" y="2226729"/>
            <a:ext cx="10917194" cy="3330228"/>
          </a:xfrm>
        </p:spPr>
        <p:txBody>
          <a:bodyPr vert="horz" lIns="0" tIns="0" rIns="0" bIns="0" rtlCol="0" anchor="t">
            <a:noAutofit/>
          </a:bodyPr>
          <a:lstStyle/>
          <a:p>
            <a:endParaRPr lang="en-US" sz="1800" dirty="0">
              <a:latin typeface="Calibri"/>
              <a:cs typeface="Calibri Light"/>
            </a:endParaRPr>
          </a:p>
          <a:p>
            <a:r>
              <a:rPr lang="en-US" sz="1800" dirty="0" err="1">
                <a:latin typeface="Calibri"/>
                <a:cs typeface="Calibri Light"/>
              </a:rPr>
              <a:t>Llama.cpp</a:t>
            </a:r>
            <a:r>
              <a:rPr lang="en-US" sz="1800" dirty="0">
                <a:latin typeface="Calibri"/>
                <a:cs typeface="Calibri Light"/>
              </a:rPr>
              <a:t>  -&gt; </a:t>
            </a:r>
            <a:r>
              <a:rPr lang="en-US" sz="1800" dirty="0" err="1">
                <a:latin typeface="Calibri"/>
                <a:cs typeface="Calibri Light"/>
              </a:rPr>
              <a:t>convert_hf_to_gguf.py</a:t>
            </a:r>
            <a:endParaRPr lang="en-US" sz="1800" dirty="0">
              <a:latin typeface="Calibri"/>
              <a:cs typeface="Calibri Light"/>
            </a:endParaRPr>
          </a:p>
          <a:p>
            <a:r>
              <a:rPr lang="en-US" sz="1800" dirty="0">
                <a:latin typeface="Calibri"/>
                <a:hlinkClick r:id="rId3">
                  <a:extLst>
                    <a:ext uri="{A12FA001-AC4F-418D-AE19-62706E023703}">
                      <ahyp:hlinkClr xmlns:ahyp="http://schemas.microsoft.com/office/drawing/2018/hyperlinkcolor" val="tx"/>
                    </a:ext>
                  </a:extLst>
                </a:hlinkClick>
              </a:rPr>
              <a:t>https://github.com/ggml-org/llama.cpp</a:t>
            </a:r>
            <a:endParaRPr lang="en-US" sz="1800" dirty="0">
              <a:latin typeface="Calibri"/>
              <a:cs typeface="Calibri Light"/>
            </a:endParaRPr>
          </a:p>
          <a:p>
            <a:endParaRPr lang="en-US" sz="1800" dirty="0">
              <a:latin typeface="Calibri"/>
            </a:endParaRPr>
          </a:p>
          <a:p>
            <a:endParaRPr lang="en-US" sz="1800" dirty="0">
              <a:latin typeface="Calibri"/>
            </a:endParaRPr>
          </a:p>
          <a:p>
            <a:endParaRPr lang="en-US" sz="1800" dirty="0">
              <a:latin typeface="Calibri" panose="020F0502020204030204" pitchFamily="34" charset="0"/>
            </a:endParaRPr>
          </a:p>
          <a:p>
            <a:endParaRPr lang="en-US" sz="1800" dirty="0">
              <a:latin typeface="Calibri" panose="020F0502020204030204" pitchFamily="34" charset="0"/>
            </a:endParaRPr>
          </a:p>
          <a:p>
            <a:endParaRPr lang="en-US" sz="1800" dirty="0">
              <a:latin typeface="Calibri" panose="020F0502020204030204" pitchFamily="34" charset="0"/>
            </a:endParaRPr>
          </a:p>
          <a:p>
            <a:br>
              <a:rPr lang="en-US" sz="1800" dirty="0">
                <a:latin typeface="Calibri"/>
              </a:rPr>
            </a:br>
            <a:endParaRPr lang="en-US" sz="1800" dirty="0">
              <a:latin typeface="Calibri"/>
            </a:endParaRPr>
          </a:p>
          <a:p>
            <a:endParaRPr lang="en-US" sz="1800" dirty="0">
              <a:latin typeface="Calibri"/>
            </a:endParaRPr>
          </a:p>
        </p:txBody>
      </p:sp>
      <p:sp>
        <p:nvSpPr>
          <p:cNvPr id="13" name="Title 12">
            <a:extLst>
              <a:ext uri="{FF2B5EF4-FFF2-40B4-BE49-F238E27FC236}">
                <a16:creationId xmlns:a16="http://schemas.microsoft.com/office/drawing/2014/main" id="{AB9FFAEA-1946-0DC8-CA1E-F4AB7D4C7C33}"/>
              </a:ext>
            </a:extLst>
          </p:cNvPr>
          <p:cNvSpPr>
            <a:spLocks noGrp="1"/>
          </p:cNvSpPr>
          <p:nvPr>
            <p:ph type="title"/>
          </p:nvPr>
        </p:nvSpPr>
        <p:spPr>
          <a:xfrm>
            <a:off x="633632" y="722843"/>
            <a:ext cx="10942638" cy="338554"/>
          </a:xfrm>
        </p:spPr>
        <p:txBody>
          <a:bodyPr lIns="0" tIns="0" rIns="0" bIns="0" anchor="t">
            <a:noAutofit/>
          </a:bodyPr>
          <a:lstStyle/>
          <a:p>
            <a:r>
              <a:rPr lang="uk-UA" dirty="0">
                <a:ea typeface="+mj-lt"/>
                <a:cs typeface="+mj-lt"/>
              </a:rPr>
              <a:t>Підготовка</a:t>
            </a:r>
            <a:r>
              <a:rPr lang="en-US" dirty="0">
                <a:ea typeface="+mj-lt"/>
                <a:cs typeface="+mj-lt"/>
              </a:rPr>
              <a:t> </a:t>
            </a:r>
            <a:r>
              <a:rPr lang="uk-UA" dirty="0">
                <a:ea typeface="+mj-lt"/>
                <a:cs typeface="+mj-lt"/>
              </a:rPr>
              <a:t>натренованої моделі для </a:t>
            </a:r>
            <a:r>
              <a:rPr lang="en-US" dirty="0" err="1">
                <a:ea typeface="+mj-lt"/>
                <a:cs typeface="+mj-lt"/>
              </a:rPr>
              <a:t>Ollama</a:t>
            </a:r>
            <a:endParaRPr lang="en-US" dirty="0">
              <a:solidFill>
                <a:srgbClr val="FFFFFF"/>
              </a:solidFill>
              <a:ea typeface="+mj-lt"/>
              <a:cs typeface="+mj-lt"/>
            </a:endParaRPr>
          </a:p>
          <a:p>
            <a:endParaRPr lang="en-US" dirty="0"/>
          </a:p>
        </p:txBody>
      </p:sp>
    </p:spTree>
    <p:extLst>
      <p:ext uri="{BB962C8B-B14F-4D97-AF65-F5344CB8AC3E}">
        <p14:creationId xmlns:p14="http://schemas.microsoft.com/office/powerpoint/2010/main" val="1575158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7BC7E-CDE4-9B6B-87D0-1FC48DE4FED8}"/>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5351160-0B8D-A4A6-9157-034314C183ED}"/>
              </a:ext>
            </a:extLst>
          </p:cNvPr>
          <p:cNvSpPr>
            <a:spLocks noGrp="1"/>
          </p:cNvSpPr>
          <p:nvPr>
            <p:ph type="body" sz="quarter" idx="27"/>
          </p:nvPr>
        </p:nvSpPr>
        <p:spPr>
          <a:xfrm>
            <a:off x="633632" y="1175657"/>
            <a:ext cx="10917194" cy="5113176"/>
          </a:xfrm>
        </p:spPr>
        <p:txBody>
          <a:bodyPr vert="horz" lIns="0" tIns="0" rIns="0" bIns="0" rtlCol="0" anchor="t">
            <a:noAutofit/>
          </a:bodyPr>
          <a:lstStyle/>
          <a:p>
            <a:r>
              <a:rPr lang="uk-UA" sz="1800" dirty="0">
                <a:latin typeface="Calibri"/>
              </a:rPr>
              <a:t>   </a:t>
            </a:r>
            <a:r>
              <a:rPr lang="en-US" sz="1800" dirty="0">
                <a:latin typeface="Calibri"/>
              </a:rPr>
              <a:t>"f16"   : "Fastest conversion + retains 100% accuracy. Slow and memory hungry.",</a:t>
            </a:r>
          </a:p>
          <a:p>
            <a:r>
              <a:rPr lang="en-US" sz="1800" dirty="0">
                <a:latin typeface="Calibri"/>
              </a:rPr>
              <a:t>    "q8_0"    : "Fast conversion. High resource use, but generally acceptable.",</a:t>
            </a:r>
          </a:p>
          <a:p>
            <a:r>
              <a:rPr lang="en-US" sz="1800" dirty="0">
                <a:latin typeface="Calibri"/>
              </a:rPr>
              <a:t>    "q4_k_m"  : "Recommended. Uses Q6_K for half of the </a:t>
            </a:r>
            <a:r>
              <a:rPr lang="en-US" sz="1800" dirty="0" err="1">
                <a:latin typeface="Calibri"/>
              </a:rPr>
              <a:t>attention.wv</a:t>
            </a:r>
            <a:r>
              <a:rPr lang="en-US" sz="1800" dirty="0">
                <a:latin typeface="Calibri"/>
              </a:rPr>
              <a:t> and feed_forward.w2 tensors, else Q4_K",</a:t>
            </a:r>
          </a:p>
          <a:p>
            <a:r>
              <a:rPr lang="en-US" sz="1800" dirty="0">
                <a:latin typeface="Calibri"/>
              </a:rPr>
              <a:t>    "q5_k_m"  : "Recommended. Uses Q6_K for half of the </a:t>
            </a:r>
            <a:r>
              <a:rPr lang="en-US" sz="1800" dirty="0" err="1">
                <a:latin typeface="Calibri"/>
              </a:rPr>
              <a:t>attention.wv</a:t>
            </a:r>
            <a:r>
              <a:rPr lang="en-US" sz="1800" dirty="0">
                <a:latin typeface="Calibri"/>
              </a:rPr>
              <a:t> and feed_forward.w2 tensors, else Q5_K",</a:t>
            </a:r>
          </a:p>
          <a:p>
            <a:r>
              <a:rPr lang="uk-UA" sz="1800" dirty="0">
                <a:latin typeface="Calibri"/>
              </a:rPr>
              <a:t>   </a:t>
            </a:r>
            <a:r>
              <a:rPr lang="en-US" sz="1800" dirty="0">
                <a:latin typeface="Calibri"/>
              </a:rPr>
              <a:t>"q3_k_l"  : "Uses Q5_K for the </a:t>
            </a:r>
            <a:r>
              <a:rPr lang="en-US" sz="1800" dirty="0" err="1">
                <a:latin typeface="Calibri"/>
              </a:rPr>
              <a:t>attention.wv</a:t>
            </a:r>
            <a:r>
              <a:rPr lang="en-US" sz="1800" dirty="0">
                <a:latin typeface="Calibri"/>
              </a:rPr>
              <a:t>, </a:t>
            </a:r>
            <a:r>
              <a:rPr lang="en-US" sz="1800" dirty="0" err="1">
                <a:latin typeface="Calibri"/>
              </a:rPr>
              <a:t>attention.wo</a:t>
            </a:r>
            <a:r>
              <a:rPr lang="en-US" sz="1800" dirty="0">
                <a:latin typeface="Calibri"/>
              </a:rPr>
              <a:t>, and feed_forward.w2 tensors, else Q3_K",</a:t>
            </a:r>
          </a:p>
          <a:p>
            <a:r>
              <a:rPr lang="en-US" sz="1800" dirty="0">
                <a:latin typeface="Calibri"/>
              </a:rPr>
              <a:t>    "q3_k_m"  : "Uses Q4_K for the </a:t>
            </a:r>
            <a:r>
              <a:rPr lang="en-US" sz="1800" dirty="0" err="1">
                <a:latin typeface="Calibri"/>
              </a:rPr>
              <a:t>attention.wv</a:t>
            </a:r>
            <a:r>
              <a:rPr lang="en-US" sz="1800" dirty="0">
                <a:latin typeface="Calibri"/>
              </a:rPr>
              <a:t>, </a:t>
            </a:r>
            <a:r>
              <a:rPr lang="en-US" sz="1800" dirty="0" err="1">
                <a:latin typeface="Calibri"/>
              </a:rPr>
              <a:t>attention.wo</a:t>
            </a:r>
            <a:r>
              <a:rPr lang="en-US" sz="1800" dirty="0">
                <a:latin typeface="Calibri"/>
              </a:rPr>
              <a:t>, and feed_forward.w2 tensors, else Q3_K",</a:t>
            </a:r>
          </a:p>
          <a:p>
            <a:r>
              <a:rPr lang="uk-UA" sz="1800" dirty="0">
                <a:latin typeface="Calibri"/>
              </a:rPr>
              <a:t>   </a:t>
            </a:r>
            <a:r>
              <a:rPr lang="en-US" sz="1800" dirty="0">
                <a:latin typeface="Calibri"/>
              </a:rPr>
              <a:t>"q4_0"    : "Original quant method, 4-bit.",</a:t>
            </a:r>
          </a:p>
          <a:p>
            <a:r>
              <a:rPr lang="en-US" sz="1800" dirty="0">
                <a:latin typeface="Calibri"/>
              </a:rPr>
              <a:t>    "q4_1"    : "Higher accuracy than q4_0 but not as high as q5_0. However has quicker inference than q5 models.",</a:t>
            </a:r>
          </a:p>
          <a:p>
            <a:r>
              <a:rPr lang="uk-UA" sz="1800" dirty="0">
                <a:latin typeface="Calibri"/>
              </a:rPr>
              <a:t>   </a:t>
            </a:r>
            <a:r>
              <a:rPr lang="en-US" sz="1800" dirty="0">
                <a:latin typeface="Calibri"/>
              </a:rPr>
              <a:t>"q5_0"    : "Higher accuracy, higher resource usage and slower inference.",</a:t>
            </a:r>
          </a:p>
          <a:p>
            <a:r>
              <a:rPr lang="en-US" sz="1800" dirty="0">
                <a:latin typeface="Calibri"/>
              </a:rPr>
              <a:t>    "q5_1"    : "Even higher accuracy, resource usage and slower inference.",</a:t>
            </a:r>
          </a:p>
          <a:p>
            <a:r>
              <a:rPr lang="uk-UA" sz="1800" dirty="0">
                <a:latin typeface="Calibri"/>
              </a:rPr>
              <a:t>   </a:t>
            </a:r>
            <a:r>
              <a:rPr lang="en-US" sz="1800" dirty="0">
                <a:latin typeface="Calibri"/>
              </a:rPr>
              <a:t>"iq2_xxs" : "2.06 </a:t>
            </a:r>
            <a:r>
              <a:rPr lang="en-US" sz="1800" dirty="0" err="1">
                <a:latin typeface="Calibri"/>
              </a:rPr>
              <a:t>bpw</a:t>
            </a:r>
            <a:r>
              <a:rPr lang="en-US" sz="1800" dirty="0">
                <a:latin typeface="Calibri"/>
              </a:rPr>
              <a:t> quantization",</a:t>
            </a:r>
          </a:p>
          <a:p>
            <a:r>
              <a:rPr lang="en-US" sz="1800" dirty="0">
                <a:latin typeface="Calibri"/>
              </a:rPr>
              <a:t>    "iq2_xs"  : "2.31 </a:t>
            </a:r>
            <a:r>
              <a:rPr lang="en-US" sz="1800" dirty="0" err="1">
                <a:latin typeface="Calibri"/>
              </a:rPr>
              <a:t>bpw</a:t>
            </a:r>
            <a:r>
              <a:rPr lang="en-US" sz="1800" dirty="0">
                <a:latin typeface="Calibri"/>
              </a:rPr>
              <a:t> quantization",</a:t>
            </a:r>
          </a:p>
          <a:p>
            <a:r>
              <a:rPr lang="en-US" sz="1800" dirty="0">
                <a:latin typeface="Calibri"/>
              </a:rPr>
              <a:t>    "iq3_xxs" : "3.06 </a:t>
            </a:r>
            <a:r>
              <a:rPr lang="en-US" sz="1800" dirty="0" err="1">
                <a:latin typeface="Calibri"/>
              </a:rPr>
              <a:t>bpw</a:t>
            </a:r>
            <a:r>
              <a:rPr lang="en-US" sz="1800" dirty="0">
                <a:latin typeface="Calibri"/>
              </a:rPr>
              <a:t> quantization",</a:t>
            </a:r>
          </a:p>
          <a:p>
            <a:r>
              <a:rPr lang="en-US" sz="1800" dirty="0">
                <a:latin typeface="Calibri"/>
              </a:rPr>
              <a:t>    "q3_k_xs" : "3-bit extra small quantization",</a:t>
            </a:r>
          </a:p>
          <a:p>
            <a:endParaRPr lang="en-US" sz="1800" dirty="0">
              <a:latin typeface="Calibri"/>
            </a:endParaRPr>
          </a:p>
          <a:p>
            <a:endParaRPr lang="en-US" sz="1800" dirty="0">
              <a:latin typeface="Calibri"/>
            </a:endParaRPr>
          </a:p>
          <a:p>
            <a:endParaRPr lang="en-US" sz="1800" dirty="0">
              <a:latin typeface="Calibri" panose="020F0502020204030204" pitchFamily="34" charset="0"/>
            </a:endParaRPr>
          </a:p>
          <a:p>
            <a:endParaRPr lang="en-US" sz="1800" dirty="0">
              <a:latin typeface="Calibri" panose="020F0502020204030204" pitchFamily="34" charset="0"/>
            </a:endParaRPr>
          </a:p>
          <a:p>
            <a:endParaRPr lang="en-US" sz="1800" dirty="0">
              <a:latin typeface="Calibri" panose="020F0502020204030204" pitchFamily="34" charset="0"/>
            </a:endParaRPr>
          </a:p>
          <a:p>
            <a:br>
              <a:rPr lang="en-US" sz="1800" dirty="0">
                <a:latin typeface="Calibri"/>
              </a:rPr>
            </a:br>
            <a:endParaRPr lang="en-US" sz="1800" dirty="0">
              <a:latin typeface="Calibri"/>
            </a:endParaRPr>
          </a:p>
          <a:p>
            <a:endParaRPr lang="en-US" sz="1800" dirty="0">
              <a:latin typeface="Calibri"/>
            </a:endParaRPr>
          </a:p>
        </p:txBody>
      </p:sp>
      <p:sp>
        <p:nvSpPr>
          <p:cNvPr id="13" name="Title 12">
            <a:extLst>
              <a:ext uri="{FF2B5EF4-FFF2-40B4-BE49-F238E27FC236}">
                <a16:creationId xmlns:a16="http://schemas.microsoft.com/office/drawing/2014/main" id="{4A2A5426-96C7-2841-9C86-6BD46D888B20}"/>
              </a:ext>
            </a:extLst>
          </p:cNvPr>
          <p:cNvSpPr>
            <a:spLocks noGrp="1"/>
          </p:cNvSpPr>
          <p:nvPr>
            <p:ph type="title"/>
          </p:nvPr>
        </p:nvSpPr>
        <p:spPr>
          <a:xfrm>
            <a:off x="633632" y="722843"/>
            <a:ext cx="10942638" cy="338554"/>
          </a:xfrm>
        </p:spPr>
        <p:txBody>
          <a:bodyPr lIns="0" tIns="0" rIns="0" bIns="0" anchor="t">
            <a:noAutofit/>
          </a:bodyPr>
          <a:lstStyle/>
          <a:p>
            <a:r>
              <a:rPr lang="uk-UA" dirty="0">
                <a:solidFill>
                  <a:srgbClr val="FFFFFF"/>
                </a:solidFill>
                <a:ea typeface="+mj-lt"/>
                <a:cs typeface="+mj-lt"/>
              </a:rPr>
              <a:t>Методи квантування:</a:t>
            </a:r>
            <a:endParaRPr lang="en-US" dirty="0">
              <a:solidFill>
                <a:srgbClr val="FFFFFF"/>
              </a:solidFill>
              <a:ea typeface="+mj-lt"/>
              <a:cs typeface="+mj-lt"/>
            </a:endParaRPr>
          </a:p>
          <a:p>
            <a:endParaRPr lang="en-US" dirty="0"/>
          </a:p>
        </p:txBody>
      </p:sp>
    </p:spTree>
    <p:extLst>
      <p:ext uri="{BB962C8B-B14F-4D97-AF65-F5344CB8AC3E}">
        <p14:creationId xmlns:p14="http://schemas.microsoft.com/office/powerpoint/2010/main" val="2806727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A11E54A-3D4E-4CEB-8677-FDEEA0851CF1}"/>
              </a:ext>
            </a:extLst>
          </p:cNvPr>
          <p:cNvSpPr>
            <a:spLocks noGrp="1"/>
          </p:cNvSpPr>
          <p:nvPr>
            <p:ph type="body" sz="quarter" idx="13"/>
          </p:nvPr>
        </p:nvSpPr>
        <p:spPr>
          <a:xfrm>
            <a:off x="6005905" y="2251483"/>
            <a:ext cx="3827462" cy="289438"/>
          </a:xfrm>
        </p:spPr>
        <p:txBody>
          <a:bodyPr>
            <a:normAutofit/>
          </a:bodyPr>
          <a:lstStyle/>
          <a:p>
            <a:r>
              <a:rPr lang="en-US"/>
              <a:t>Name Here</a:t>
            </a:r>
          </a:p>
        </p:txBody>
      </p:sp>
      <p:sp>
        <p:nvSpPr>
          <p:cNvPr id="6" name="Text Placeholder 5">
            <a:extLst>
              <a:ext uri="{FF2B5EF4-FFF2-40B4-BE49-F238E27FC236}">
                <a16:creationId xmlns:a16="http://schemas.microsoft.com/office/drawing/2014/main" id="{42FD2460-84DE-8FFB-A283-3FC73C6AA53F}"/>
              </a:ext>
            </a:extLst>
          </p:cNvPr>
          <p:cNvSpPr>
            <a:spLocks noGrp="1"/>
          </p:cNvSpPr>
          <p:nvPr>
            <p:ph type="body" sz="quarter" idx="14"/>
          </p:nvPr>
        </p:nvSpPr>
        <p:spPr>
          <a:xfrm>
            <a:off x="6008594" y="2659706"/>
            <a:ext cx="3827462" cy="225126"/>
          </a:xfrm>
        </p:spPr>
        <p:txBody>
          <a:bodyPr>
            <a:normAutofit/>
          </a:bodyPr>
          <a:lstStyle/>
          <a:p>
            <a:r>
              <a:rPr lang="en-US"/>
              <a:t>Title Here</a:t>
            </a:r>
          </a:p>
        </p:txBody>
      </p:sp>
      <p:sp>
        <p:nvSpPr>
          <p:cNvPr id="7" name="Text Placeholder 6">
            <a:extLst>
              <a:ext uri="{FF2B5EF4-FFF2-40B4-BE49-F238E27FC236}">
                <a16:creationId xmlns:a16="http://schemas.microsoft.com/office/drawing/2014/main" id="{815146A9-8D16-8589-E054-8910EE149574}"/>
              </a:ext>
            </a:extLst>
          </p:cNvPr>
          <p:cNvSpPr>
            <a:spLocks noGrp="1"/>
          </p:cNvSpPr>
          <p:nvPr>
            <p:ph type="body" sz="quarter" idx="15"/>
          </p:nvPr>
        </p:nvSpPr>
        <p:spPr>
          <a:xfrm>
            <a:off x="6008594" y="3188791"/>
            <a:ext cx="3827462" cy="225126"/>
          </a:xfrm>
        </p:spPr>
        <p:txBody>
          <a:bodyPr>
            <a:normAutofit/>
          </a:bodyPr>
          <a:lstStyle/>
          <a:p>
            <a:r>
              <a:rPr lang="en-US" err="1"/>
              <a:t>Email_here@epam.com</a:t>
            </a:r>
            <a:endParaRPr lang="en-US"/>
          </a:p>
          <a:p>
            <a:endParaRPr lang="en-US"/>
          </a:p>
        </p:txBody>
      </p:sp>
      <p:sp>
        <p:nvSpPr>
          <p:cNvPr id="8" name="Text Placeholder 7">
            <a:extLst>
              <a:ext uri="{FF2B5EF4-FFF2-40B4-BE49-F238E27FC236}">
                <a16:creationId xmlns:a16="http://schemas.microsoft.com/office/drawing/2014/main" id="{881D76A3-CD10-636D-E61F-EB95BB6A1232}"/>
              </a:ext>
            </a:extLst>
          </p:cNvPr>
          <p:cNvSpPr>
            <a:spLocks noGrp="1"/>
          </p:cNvSpPr>
          <p:nvPr>
            <p:ph type="body" sz="quarter" idx="16"/>
          </p:nvPr>
        </p:nvSpPr>
        <p:spPr>
          <a:xfrm>
            <a:off x="6008594" y="3475721"/>
            <a:ext cx="3827462" cy="225126"/>
          </a:xfrm>
        </p:spPr>
        <p:txBody>
          <a:bodyPr>
            <a:normAutofit/>
          </a:bodyPr>
          <a:lstStyle/>
          <a:p>
            <a:r>
              <a:rPr lang="en-US"/>
              <a:t>+1 000 000 000</a:t>
            </a:r>
          </a:p>
        </p:txBody>
      </p:sp>
      <p:sp>
        <p:nvSpPr>
          <p:cNvPr id="9" name="Text Placeholder 8">
            <a:extLst>
              <a:ext uri="{FF2B5EF4-FFF2-40B4-BE49-F238E27FC236}">
                <a16:creationId xmlns:a16="http://schemas.microsoft.com/office/drawing/2014/main" id="{CAE960C2-547D-B73A-72DA-198582EED71D}"/>
              </a:ext>
            </a:extLst>
          </p:cNvPr>
          <p:cNvSpPr>
            <a:spLocks noGrp="1"/>
          </p:cNvSpPr>
          <p:nvPr>
            <p:ph type="body" sz="quarter" idx="17"/>
          </p:nvPr>
        </p:nvSpPr>
        <p:spPr>
          <a:xfrm>
            <a:off x="6008594" y="4032482"/>
            <a:ext cx="3827462" cy="1173078"/>
          </a:xfrm>
        </p:spPr>
        <p:txBody>
          <a:bodyPr/>
          <a:lstStyle/>
          <a:p>
            <a:r>
              <a:rPr lang="en-US"/>
              <a:t>Address line 1</a:t>
            </a:r>
            <a:br>
              <a:rPr lang="en-US"/>
            </a:br>
            <a:r>
              <a:rPr lang="en-US"/>
              <a:t>Address line 2</a:t>
            </a:r>
            <a:br>
              <a:rPr lang="en-US"/>
            </a:br>
            <a:r>
              <a:rPr lang="en-US"/>
              <a:t>Address line 3</a:t>
            </a:r>
            <a:br>
              <a:rPr lang="en-US"/>
            </a:br>
            <a:r>
              <a:rPr lang="en-US"/>
              <a:t>Zip code</a:t>
            </a:r>
            <a:br>
              <a:rPr lang="en-US"/>
            </a:br>
            <a:r>
              <a:rPr lang="en-US"/>
              <a:t>Country</a:t>
            </a:r>
          </a:p>
          <a:p>
            <a:endParaRPr lang="en-US"/>
          </a:p>
        </p:txBody>
      </p:sp>
      <p:sp>
        <p:nvSpPr>
          <p:cNvPr id="10" name="Title 9">
            <a:extLst>
              <a:ext uri="{FF2B5EF4-FFF2-40B4-BE49-F238E27FC236}">
                <a16:creationId xmlns:a16="http://schemas.microsoft.com/office/drawing/2014/main" id="{3E818F59-47CE-7E82-AC3D-602B35866685}"/>
              </a:ext>
            </a:extLst>
          </p:cNvPr>
          <p:cNvSpPr>
            <a:spLocks noGrp="1"/>
          </p:cNvSpPr>
          <p:nvPr>
            <p:ph type="title"/>
          </p:nvPr>
        </p:nvSpPr>
        <p:spPr/>
        <p:txBody>
          <a:bodyPr wrap="square" lIns="0" tIns="0" rIns="0" bIns="0" anchor="t">
            <a:spAutoFit/>
          </a:bodyPr>
          <a:lstStyle/>
          <a:p>
            <a:r>
              <a:rPr lang="en-US" err="1">
                <a:latin typeface="Calibri"/>
                <a:ea typeface="Calibri"/>
                <a:cs typeface="Calibri"/>
              </a:rPr>
              <a:t>Дякую</a:t>
            </a:r>
            <a:r>
              <a:rPr lang="en-US">
                <a:latin typeface="Calibri"/>
                <a:ea typeface="Calibri"/>
                <a:cs typeface="Calibri"/>
              </a:rPr>
              <a:t>! </a:t>
            </a:r>
          </a:p>
        </p:txBody>
      </p:sp>
      <p:pic>
        <p:nvPicPr>
          <p:cNvPr id="11" name="Picture 10" descr="A screenshot of a black cat holding a sign&#10;&#10;AI-generated content may be incorrect.">
            <a:extLst>
              <a:ext uri="{FF2B5EF4-FFF2-40B4-BE49-F238E27FC236}">
                <a16:creationId xmlns:a16="http://schemas.microsoft.com/office/drawing/2014/main" id="{6C7A042E-F664-0211-1CB6-0C290026B314}"/>
              </a:ext>
            </a:extLst>
          </p:cNvPr>
          <p:cNvPicPr>
            <a:picLocks noChangeAspect="1"/>
          </p:cNvPicPr>
          <p:nvPr/>
        </p:nvPicPr>
        <p:blipFill>
          <a:blip r:embed="rId2"/>
          <a:stretch>
            <a:fillRect/>
          </a:stretch>
        </p:blipFill>
        <p:spPr>
          <a:xfrm>
            <a:off x="5744831" y="-1"/>
            <a:ext cx="6320000" cy="6730073"/>
          </a:xfrm>
          <a:prstGeom prst="rect">
            <a:avLst/>
          </a:prstGeom>
        </p:spPr>
      </p:pic>
    </p:spTree>
    <p:extLst>
      <p:ext uri="{BB962C8B-B14F-4D97-AF65-F5344CB8AC3E}">
        <p14:creationId xmlns:p14="http://schemas.microsoft.com/office/powerpoint/2010/main" val="805463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18E70-62BB-4F1E-E349-1085647C6D1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7208F26-F0D9-6BCF-1AD5-024E5110BC3C}"/>
              </a:ext>
            </a:extLst>
          </p:cNvPr>
          <p:cNvSpPr>
            <a:spLocks noGrp="1"/>
          </p:cNvSpPr>
          <p:nvPr>
            <p:ph type="body" sz="quarter" idx="26"/>
          </p:nvPr>
        </p:nvSpPr>
        <p:spPr/>
        <p:txBody>
          <a:bodyPr vert="horz" lIns="0" tIns="0" rIns="0" bIns="0" rtlCol="0" anchor="t">
            <a:normAutofit/>
          </a:bodyPr>
          <a:lstStyle/>
          <a:p>
            <a:r>
              <a:rPr lang="en-US" sz="2400" err="1">
                <a:latin typeface="Calibri"/>
                <a:ea typeface="Calibri"/>
                <a:cs typeface="Calibri"/>
              </a:rPr>
              <a:t>Дані</a:t>
            </a:r>
            <a:r>
              <a:rPr lang="en-US" sz="2400" dirty="0">
                <a:latin typeface="Calibri"/>
                <a:ea typeface="Calibri"/>
                <a:cs typeface="Calibri"/>
              </a:rPr>
              <a:t> - </a:t>
            </a:r>
            <a:r>
              <a:rPr lang="en-US" sz="2400" err="1">
                <a:latin typeface="Calibri"/>
                <a:ea typeface="Calibri"/>
                <a:cs typeface="Calibri"/>
              </a:rPr>
              <a:t>це</a:t>
            </a:r>
            <a:r>
              <a:rPr lang="en-US" sz="2400" dirty="0">
                <a:latin typeface="Calibri"/>
                <a:ea typeface="Calibri"/>
                <a:cs typeface="Calibri"/>
              </a:rPr>
              <a:t> </a:t>
            </a:r>
            <a:r>
              <a:rPr lang="en-US" sz="2400" err="1">
                <a:latin typeface="Calibri"/>
                <a:ea typeface="Calibri"/>
                <a:cs typeface="Calibri"/>
              </a:rPr>
              <a:t>нове</a:t>
            </a:r>
            <a:r>
              <a:rPr lang="en-US" sz="2400" dirty="0">
                <a:latin typeface="Calibri"/>
                <a:ea typeface="Calibri"/>
                <a:cs typeface="Calibri"/>
              </a:rPr>
              <a:t> </a:t>
            </a:r>
            <a:r>
              <a:rPr lang="en-US" sz="2400" err="1">
                <a:latin typeface="Calibri"/>
                <a:ea typeface="Calibri"/>
                <a:cs typeface="Calibri"/>
              </a:rPr>
              <a:t>золото</a:t>
            </a:r>
            <a:r>
              <a:rPr lang="en-US" sz="2400" dirty="0">
                <a:latin typeface="Calibri"/>
                <a:ea typeface="Calibri"/>
                <a:cs typeface="Calibri"/>
              </a:rPr>
              <a:t>, </a:t>
            </a:r>
            <a:r>
              <a:rPr lang="en-US" sz="2400" err="1">
                <a:latin typeface="Calibri"/>
                <a:ea typeface="Calibri"/>
                <a:cs typeface="Calibri"/>
              </a:rPr>
              <a:t>ніхто</a:t>
            </a:r>
            <a:r>
              <a:rPr lang="en-US" sz="2400" dirty="0">
                <a:latin typeface="Calibri"/>
                <a:ea typeface="Calibri"/>
                <a:cs typeface="Calibri"/>
              </a:rPr>
              <a:t> </a:t>
            </a:r>
            <a:r>
              <a:rPr lang="en-US" sz="2400" err="1">
                <a:latin typeface="Calibri"/>
                <a:ea typeface="Calibri"/>
                <a:cs typeface="Calibri"/>
              </a:rPr>
              <a:t>не</a:t>
            </a:r>
            <a:r>
              <a:rPr lang="en-US" sz="2400" dirty="0">
                <a:latin typeface="Calibri"/>
                <a:ea typeface="Calibri"/>
                <a:cs typeface="Calibri"/>
              </a:rPr>
              <a:t> </a:t>
            </a:r>
            <a:r>
              <a:rPr lang="en-US" sz="2400" err="1">
                <a:latin typeface="Calibri"/>
                <a:ea typeface="Calibri"/>
                <a:cs typeface="Calibri"/>
              </a:rPr>
              <a:t>хоче</a:t>
            </a:r>
            <a:r>
              <a:rPr lang="en-US" sz="2400" dirty="0">
                <a:latin typeface="Calibri"/>
                <a:ea typeface="Calibri"/>
                <a:cs typeface="Calibri"/>
              </a:rPr>
              <a:t> </a:t>
            </a:r>
            <a:r>
              <a:rPr lang="en-US" sz="2400" err="1">
                <a:latin typeface="Calibri"/>
                <a:ea typeface="Calibri"/>
                <a:cs typeface="Calibri"/>
              </a:rPr>
              <a:t>віддавати</a:t>
            </a:r>
            <a:r>
              <a:rPr lang="en-US" sz="2400" dirty="0">
                <a:latin typeface="Calibri"/>
                <a:ea typeface="Calibri"/>
                <a:cs typeface="Calibri"/>
              </a:rPr>
              <a:t> </a:t>
            </a:r>
            <a:r>
              <a:rPr lang="en-US" sz="2400" err="1">
                <a:latin typeface="Calibri"/>
                <a:ea typeface="Calibri"/>
                <a:cs typeface="Calibri"/>
              </a:rPr>
              <a:t>їх</a:t>
            </a:r>
            <a:r>
              <a:rPr lang="en-US" sz="2400" dirty="0">
                <a:latin typeface="Calibri"/>
                <a:ea typeface="Calibri"/>
                <a:cs typeface="Calibri"/>
              </a:rPr>
              <a:t> </a:t>
            </a:r>
            <a:r>
              <a:rPr lang="en-US" sz="2400" err="1">
                <a:latin typeface="Calibri"/>
                <a:ea typeface="Calibri"/>
                <a:cs typeface="Calibri"/>
              </a:rPr>
              <a:t>безкоштовно</a:t>
            </a:r>
            <a:endParaRPr lang="en-US" sz="2400"/>
          </a:p>
        </p:txBody>
      </p:sp>
      <p:sp>
        <p:nvSpPr>
          <p:cNvPr id="7" name="Text Placeholder 6">
            <a:extLst>
              <a:ext uri="{FF2B5EF4-FFF2-40B4-BE49-F238E27FC236}">
                <a16:creationId xmlns:a16="http://schemas.microsoft.com/office/drawing/2014/main" id="{5501FF62-D77C-D2E5-D76A-BC87FEAE71C1}"/>
              </a:ext>
            </a:extLst>
          </p:cNvPr>
          <p:cNvSpPr>
            <a:spLocks noGrp="1"/>
          </p:cNvSpPr>
          <p:nvPr>
            <p:ph type="body" sz="quarter" idx="27"/>
          </p:nvPr>
        </p:nvSpPr>
        <p:spPr>
          <a:xfrm>
            <a:off x="633632" y="2226729"/>
            <a:ext cx="10917194" cy="596296"/>
          </a:xfrm>
        </p:spPr>
        <p:txBody>
          <a:bodyPr vert="horz" lIns="0" tIns="0" rIns="0" bIns="0" rtlCol="0" anchor="t">
            <a:normAutofit/>
          </a:bodyPr>
          <a:lstStyle/>
          <a:p>
            <a:r>
              <a:rPr lang="en-US" sz="1600">
                <a:latin typeface="Calibri Light"/>
                <a:ea typeface="Calibri Light"/>
                <a:cs typeface="Calibri Light"/>
              </a:rPr>
              <a:t>A recent </a:t>
            </a:r>
            <a:r>
              <a:rPr lang="en-US" sz="1600" u="sng">
                <a:latin typeface="Calibri Light"/>
                <a:ea typeface="Calibri Light"/>
                <a:cs typeface="Calibri Light"/>
                <a:hlinkClick r:id="rId3">
                  <a:extLst>
                    <a:ext uri="{A12FA001-AC4F-418D-AE19-62706E023703}">
                      <ahyp:hlinkClr xmlns:ahyp="http://schemas.microsoft.com/office/drawing/2018/hyperlinkcolor" val="tx"/>
                    </a:ext>
                  </a:extLst>
                </a:hlinkClick>
              </a:rPr>
              <a:t>study</a:t>
            </a:r>
            <a:r>
              <a:rPr lang="en-US" sz="1600">
                <a:latin typeface="Calibri Light"/>
                <a:ea typeface="Calibri Light"/>
                <a:cs typeface="Calibri Light"/>
              </a:rPr>
              <a:t> by the cybersecurity firm </a:t>
            </a:r>
            <a:r>
              <a:rPr lang="en-US" sz="1600" err="1">
                <a:latin typeface="Calibri Light"/>
                <a:ea typeface="Calibri Light"/>
                <a:cs typeface="Calibri Light"/>
              </a:rPr>
              <a:t>Surfshark</a:t>
            </a:r>
            <a:r>
              <a:rPr lang="en-US" sz="1600">
                <a:latin typeface="Calibri Light"/>
                <a:ea typeface="Calibri Light"/>
                <a:cs typeface="Calibri Light"/>
              </a:rPr>
              <a:t> shows that all of the top ten most popular AI chatbots collect user data</a:t>
            </a:r>
          </a:p>
          <a:p>
            <a:r>
              <a:rPr lang="en-US" sz="1600">
                <a:latin typeface="Calibri Light"/>
                <a:ea typeface="Calibri Light"/>
                <a:cs typeface="Calibri Light"/>
              </a:rPr>
              <a:t>https://surfshark.com/research/chart/ai-chatbots-privacy</a:t>
            </a:r>
            <a:endParaRPr lang="en-US">
              <a:latin typeface="Calibri Light"/>
              <a:cs typeface="Calibri Light"/>
            </a:endParaRPr>
          </a:p>
        </p:txBody>
      </p:sp>
      <p:sp>
        <p:nvSpPr>
          <p:cNvPr id="13" name="Title 12">
            <a:extLst>
              <a:ext uri="{FF2B5EF4-FFF2-40B4-BE49-F238E27FC236}">
                <a16:creationId xmlns:a16="http://schemas.microsoft.com/office/drawing/2014/main" id="{D5866522-0C97-9EB0-BC78-115AD32D859B}"/>
              </a:ext>
            </a:extLst>
          </p:cNvPr>
          <p:cNvSpPr>
            <a:spLocks noGrp="1"/>
          </p:cNvSpPr>
          <p:nvPr>
            <p:ph type="title"/>
          </p:nvPr>
        </p:nvSpPr>
        <p:spPr>
          <a:xfrm>
            <a:off x="633632" y="722843"/>
            <a:ext cx="10942638" cy="338554"/>
          </a:xfrm>
        </p:spPr>
        <p:txBody>
          <a:bodyPr lIns="0" tIns="0" rIns="0" bIns="0" anchor="t">
            <a:noAutofit/>
          </a:bodyPr>
          <a:lstStyle/>
          <a:p>
            <a:r>
              <a:rPr lang="en-US" err="1">
                <a:ea typeface="Calibri"/>
                <a:cs typeface="Calibri"/>
              </a:rPr>
              <a:t>Нащо</a:t>
            </a:r>
            <a:r>
              <a:rPr lang="en-US" dirty="0">
                <a:ea typeface="Calibri"/>
                <a:cs typeface="Calibri"/>
              </a:rPr>
              <a:t>? - </a:t>
            </a:r>
            <a:r>
              <a:rPr lang="en-US" dirty="0" err="1">
                <a:ea typeface="Calibri"/>
                <a:cs typeface="Calibri"/>
              </a:rPr>
              <a:t>Ризики</a:t>
            </a:r>
            <a:r>
              <a:rPr lang="en-US" dirty="0">
                <a:ea typeface="Calibri"/>
                <a:cs typeface="Calibri"/>
              </a:rPr>
              <a:t> </a:t>
            </a:r>
            <a:r>
              <a:rPr lang="en-US" dirty="0" err="1">
                <a:ea typeface="Calibri"/>
                <a:cs typeface="Calibri"/>
              </a:rPr>
              <a:t>неконтрольованого</a:t>
            </a:r>
            <a:r>
              <a:rPr lang="en-US" dirty="0">
                <a:ea typeface="Calibri"/>
                <a:cs typeface="Calibri"/>
              </a:rPr>
              <a:t> </a:t>
            </a:r>
            <a:r>
              <a:rPr lang="en-US" dirty="0" err="1">
                <a:ea typeface="Calibri"/>
                <a:cs typeface="Calibri"/>
              </a:rPr>
              <a:t>збору</a:t>
            </a:r>
            <a:r>
              <a:rPr lang="en-US" dirty="0">
                <a:ea typeface="Calibri"/>
                <a:cs typeface="Calibri"/>
              </a:rPr>
              <a:t> </a:t>
            </a:r>
            <a:r>
              <a:rPr lang="en-US" dirty="0" err="1">
                <a:ea typeface="Calibri"/>
                <a:cs typeface="Calibri"/>
              </a:rPr>
              <a:t>даних</a:t>
            </a:r>
            <a:endParaRPr lang="en-US" dirty="0" err="1"/>
          </a:p>
        </p:txBody>
      </p:sp>
      <p:pic>
        <p:nvPicPr>
          <p:cNvPr id="2" name="Picture 1" descr="A screenshot of a graph&#10;&#10;AI-generated content may be incorrect.">
            <a:extLst>
              <a:ext uri="{FF2B5EF4-FFF2-40B4-BE49-F238E27FC236}">
                <a16:creationId xmlns:a16="http://schemas.microsoft.com/office/drawing/2014/main" id="{30552A55-1253-C145-6A1D-C7DE88A72912}"/>
              </a:ext>
            </a:extLst>
          </p:cNvPr>
          <p:cNvPicPr>
            <a:picLocks noChangeAspect="1"/>
          </p:cNvPicPr>
          <p:nvPr/>
        </p:nvPicPr>
        <p:blipFill>
          <a:blip r:embed="rId4"/>
          <a:stretch>
            <a:fillRect/>
          </a:stretch>
        </p:blipFill>
        <p:spPr>
          <a:xfrm>
            <a:off x="1768992" y="2735309"/>
            <a:ext cx="8063875" cy="3850351"/>
          </a:xfrm>
          <a:prstGeom prst="rect">
            <a:avLst/>
          </a:prstGeom>
        </p:spPr>
      </p:pic>
    </p:spTree>
    <p:extLst>
      <p:ext uri="{BB962C8B-B14F-4D97-AF65-F5344CB8AC3E}">
        <p14:creationId xmlns:p14="http://schemas.microsoft.com/office/powerpoint/2010/main" val="165327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41536-0D36-4008-AA11-2F6B7FE7F19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BCB81501-2DD9-27A9-4C84-B7CB7E8E408B}"/>
              </a:ext>
            </a:extLst>
          </p:cNvPr>
          <p:cNvSpPr>
            <a:spLocks noGrp="1"/>
          </p:cNvSpPr>
          <p:nvPr>
            <p:ph type="title"/>
          </p:nvPr>
        </p:nvSpPr>
        <p:spPr>
          <a:xfrm>
            <a:off x="635825" y="1744673"/>
            <a:ext cx="3594735" cy="656382"/>
          </a:xfrm>
        </p:spPr>
        <p:txBody>
          <a:bodyPr wrap="square" lIns="0" tIns="0" rIns="0" bIns="0" anchor="t">
            <a:normAutofit/>
          </a:bodyPr>
          <a:lstStyle/>
          <a:p>
            <a:r>
              <a:rPr lang="en-US" sz="3000" err="1">
                <a:latin typeface="Calibri Light"/>
                <a:ea typeface="Calibri"/>
                <a:cs typeface="Calibri Light"/>
              </a:rPr>
              <a:t>Ризики</a:t>
            </a:r>
            <a:r>
              <a:rPr lang="en-US" sz="3000">
                <a:latin typeface="Calibri Light"/>
                <a:ea typeface="Calibri"/>
                <a:cs typeface="Calibri Light"/>
              </a:rPr>
              <a:t> </a:t>
            </a:r>
            <a:r>
              <a:rPr lang="en-US" sz="3000" err="1">
                <a:latin typeface="Calibri Light"/>
                <a:ea typeface="Calibri"/>
                <a:cs typeface="Calibri Light"/>
              </a:rPr>
              <a:t>витоку</a:t>
            </a:r>
            <a:r>
              <a:rPr lang="en-US" sz="3000">
                <a:latin typeface="Calibri Light"/>
                <a:ea typeface="Calibri"/>
                <a:cs typeface="Calibri Light"/>
              </a:rPr>
              <a:t> </a:t>
            </a:r>
            <a:r>
              <a:rPr lang="en-US" sz="3000" err="1">
                <a:latin typeface="Calibri Light"/>
                <a:ea typeface="Calibri"/>
                <a:cs typeface="Calibri Light"/>
              </a:rPr>
              <a:t>даних</a:t>
            </a:r>
          </a:p>
        </p:txBody>
      </p:sp>
      <p:sp>
        <p:nvSpPr>
          <p:cNvPr id="6" name="Text Placeholder 5">
            <a:extLst>
              <a:ext uri="{FF2B5EF4-FFF2-40B4-BE49-F238E27FC236}">
                <a16:creationId xmlns:a16="http://schemas.microsoft.com/office/drawing/2014/main" id="{12BD2CD8-E879-1C44-7452-7ECFBD5F918B}"/>
              </a:ext>
            </a:extLst>
          </p:cNvPr>
          <p:cNvSpPr>
            <a:spLocks noGrp="1"/>
          </p:cNvSpPr>
          <p:nvPr>
            <p:ph type="body" sz="quarter" idx="16"/>
          </p:nvPr>
        </p:nvSpPr>
        <p:spPr>
          <a:xfrm>
            <a:off x="635825" y="2398925"/>
            <a:ext cx="5032872" cy="1467276"/>
          </a:xfrm>
        </p:spPr>
        <p:txBody>
          <a:bodyPr vert="horz" wrap="square" lIns="0" tIns="0" rIns="0" bIns="0" rtlCol="0" anchor="t" anchorCtr="0">
            <a:noAutofit/>
          </a:bodyPr>
          <a:lstStyle/>
          <a:p>
            <a:pPr>
              <a:lnSpc>
                <a:spcPct val="90000"/>
              </a:lnSpc>
            </a:pPr>
            <a:r>
              <a:rPr lang="en-US" sz="1600" err="1">
                <a:latin typeface="Calibri Light"/>
                <a:ea typeface="Calibri"/>
                <a:cs typeface="Calibri Light"/>
              </a:rPr>
              <a:t>Дані</a:t>
            </a:r>
            <a:r>
              <a:rPr lang="en-US" sz="1600">
                <a:latin typeface="Calibri Light"/>
                <a:ea typeface="Calibri"/>
                <a:cs typeface="Calibri Light"/>
              </a:rPr>
              <a:t> </a:t>
            </a:r>
            <a:r>
              <a:rPr lang="en-US" sz="1600" err="1">
                <a:latin typeface="Calibri Light"/>
                <a:ea typeface="Calibri"/>
                <a:cs typeface="Calibri Light"/>
              </a:rPr>
              <a:t>можуть</a:t>
            </a:r>
            <a:r>
              <a:rPr lang="en-US" sz="1600">
                <a:latin typeface="Calibri Light"/>
                <a:ea typeface="Calibri"/>
                <a:cs typeface="Calibri Light"/>
              </a:rPr>
              <a:t> </a:t>
            </a:r>
            <a:r>
              <a:rPr lang="en-US" sz="1600" err="1">
                <a:latin typeface="Calibri Light"/>
                <a:ea typeface="Calibri"/>
                <a:cs typeface="Calibri Light"/>
              </a:rPr>
              <a:t>потрапити</a:t>
            </a:r>
            <a:r>
              <a:rPr lang="en-US" sz="1600">
                <a:latin typeface="Calibri Light"/>
                <a:ea typeface="Calibri"/>
                <a:cs typeface="Calibri Light"/>
              </a:rPr>
              <a:t> </a:t>
            </a:r>
            <a:r>
              <a:rPr lang="en-US" sz="1600" err="1">
                <a:latin typeface="Calibri Light"/>
                <a:ea typeface="Calibri"/>
                <a:cs typeface="Calibri Light"/>
              </a:rPr>
              <a:t>від</a:t>
            </a:r>
            <a:r>
              <a:rPr lang="en-US" sz="1600">
                <a:latin typeface="Calibri Light"/>
                <a:ea typeface="Calibri"/>
                <a:cs typeface="Calibri Light"/>
              </a:rPr>
              <a:t> </a:t>
            </a:r>
            <a:r>
              <a:rPr lang="en-US" sz="1600" err="1">
                <a:latin typeface="Calibri Light"/>
                <a:ea typeface="Calibri"/>
                <a:cs typeface="Calibri Light"/>
              </a:rPr>
              <a:t>чат-бота</a:t>
            </a:r>
            <a:r>
              <a:rPr lang="en-US" sz="1600">
                <a:latin typeface="Calibri Light"/>
                <a:ea typeface="Calibri"/>
                <a:cs typeface="Calibri Light"/>
              </a:rPr>
              <a:t> </a:t>
            </a:r>
            <a:r>
              <a:rPr lang="en-US" sz="1600" err="1">
                <a:latin typeface="Calibri Light"/>
                <a:ea typeface="Calibri"/>
                <a:cs typeface="Calibri Light"/>
              </a:rPr>
              <a:t>до</a:t>
            </a:r>
            <a:r>
              <a:rPr lang="en-US" sz="1600">
                <a:latin typeface="Calibri Light"/>
                <a:ea typeface="Calibri"/>
                <a:cs typeface="Calibri Light"/>
              </a:rPr>
              <a:t> </a:t>
            </a:r>
            <a:r>
              <a:rPr lang="en-US" sz="1600" err="1">
                <a:latin typeface="Calibri Light"/>
                <a:ea typeface="Calibri"/>
                <a:cs typeface="Calibri Light"/>
              </a:rPr>
              <a:t>конкурентів</a:t>
            </a:r>
            <a:r>
              <a:rPr lang="en-US" sz="1600">
                <a:latin typeface="Calibri Light"/>
                <a:ea typeface="Calibri"/>
                <a:cs typeface="Calibri Light"/>
              </a:rPr>
              <a:t> </a:t>
            </a:r>
            <a:r>
              <a:rPr lang="en-US" sz="1600" err="1">
                <a:latin typeface="Calibri Light"/>
                <a:ea typeface="Calibri"/>
                <a:cs typeface="Calibri Light"/>
              </a:rPr>
              <a:t>чи</a:t>
            </a:r>
            <a:r>
              <a:rPr lang="en-US" sz="1600">
                <a:latin typeface="Calibri Light"/>
                <a:ea typeface="Calibri"/>
                <a:cs typeface="Calibri Light"/>
              </a:rPr>
              <a:t> </a:t>
            </a:r>
            <a:r>
              <a:rPr lang="en-US" sz="1600" err="1">
                <a:latin typeface="Calibri Light"/>
                <a:ea typeface="Calibri"/>
                <a:cs typeface="Calibri Light"/>
              </a:rPr>
              <a:t>зловмисників</a:t>
            </a:r>
            <a:r>
              <a:rPr lang="en-US" sz="1600">
                <a:latin typeface="Calibri Light"/>
                <a:ea typeface="Calibri"/>
                <a:cs typeface="Calibri Light"/>
              </a:rPr>
              <a:t>.</a:t>
            </a:r>
          </a:p>
          <a:p>
            <a:pPr>
              <a:lnSpc>
                <a:spcPct val="90000"/>
              </a:lnSpc>
            </a:pPr>
            <a:r>
              <a:rPr lang="en-US" sz="1600" err="1">
                <a:latin typeface="Calibri Light"/>
                <a:ea typeface="Calibri"/>
                <a:cs typeface="Calibri Light"/>
              </a:rPr>
              <a:t>Витік</a:t>
            </a:r>
            <a:r>
              <a:rPr lang="en-US" sz="1600">
                <a:latin typeface="Calibri Light"/>
                <a:ea typeface="Calibri"/>
                <a:cs typeface="Calibri Light"/>
              </a:rPr>
              <a:t> </a:t>
            </a:r>
            <a:r>
              <a:rPr lang="en-US" sz="1600" err="1">
                <a:latin typeface="Calibri Light"/>
                <a:ea typeface="Calibri"/>
                <a:cs typeface="Calibri Light"/>
              </a:rPr>
              <a:t>даних</a:t>
            </a:r>
            <a:r>
              <a:rPr lang="en-US" sz="1600">
                <a:latin typeface="Calibri Light"/>
                <a:ea typeface="Calibri"/>
                <a:cs typeface="Calibri Light"/>
              </a:rPr>
              <a:t> - </a:t>
            </a:r>
            <a:r>
              <a:rPr lang="en-US" sz="1600" err="1">
                <a:latin typeface="Calibri Light"/>
                <a:ea typeface="Calibri"/>
                <a:cs typeface="Calibri Light"/>
              </a:rPr>
              <a:t>це</a:t>
            </a:r>
            <a:r>
              <a:rPr lang="en-US" sz="1600">
                <a:latin typeface="Calibri Light"/>
                <a:ea typeface="Calibri"/>
                <a:cs typeface="Calibri Light"/>
              </a:rPr>
              <a:t> </a:t>
            </a:r>
            <a:r>
              <a:rPr lang="en-US" sz="1600" err="1">
                <a:latin typeface="Calibri Light"/>
                <a:ea typeface="Calibri"/>
                <a:cs typeface="Calibri Light"/>
              </a:rPr>
              <a:t>потенційні</a:t>
            </a:r>
            <a:r>
              <a:rPr lang="en-US" sz="1600">
                <a:latin typeface="Calibri Light"/>
                <a:ea typeface="Calibri"/>
                <a:cs typeface="Calibri Light"/>
              </a:rPr>
              <a:t> </a:t>
            </a:r>
            <a:r>
              <a:rPr lang="en-US" sz="1600" err="1">
                <a:latin typeface="Calibri Light"/>
                <a:ea typeface="Calibri"/>
                <a:cs typeface="Calibri Light"/>
              </a:rPr>
              <a:t>мільйонні</a:t>
            </a:r>
            <a:r>
              <a:rPr lang="en-US" sz="1600">
                <a:latin typeface="Calibri Light"/>
                <a:ea typeface="Calibri"/>
                <a:cs typeface="Calibri Light"/>
              </a:rPr>
              <a:t> </a:t>
            </a:r>
            <a:r>
              <a:rPr lang="en-US" sz="1600" err="1">
                <a:latin typeface="Calibri Light"/>
                <a:ea typeface="Calibri"/>
                <a:cs typeface="Calibri Light"/>
              </a:rPr>
              <a:t>штрафи</a:t>
            </a:r>
            <a:r>
              <a:rPr lang="en-US" sz="1600">
                <a:latin typeface="Calibri Light"/>
                <a:ea typeface="Calibri"/>
                <a:cs typeface="Calibri Light"/>
              </a:rPr>
              <a:t> </a:t>
            </a:r>
            <a:r>
              <a:rPr lang="en-US" sz="1600" err="1">
                <a:latin typeface="Calibri Light"/>
                <a:ea typeface="Calibri"/>
                <a:cs typeface="Calibri Light"/>
              </a:rPr>
              <a:t>згідно</a:t>
            </a:r>
            <a:r>
              <a:rPr lang="en-US" sz="1600">
                <a:latin typeface="Calibri Light"/>
                <a:ea typeface="Calibri"/>
                <a:cs typeface="Calibri Light"/>
              </a:rPr>
              <a:t> GDPR and CCPA</a:t>
            </a:r>
          </a:p>
        </p:txBody>
      </p:sp>
      <p:pic>
        <p:nvPicPr>
          <p:cNvPr id="3" name="Picture 2" descr="A screenshot of a black screen&#10;&#10;AI-generated content may be incorrect.">
            <a:extLst>
              <a:ext uri="{FF2B5EF4-FFF2-40B4-BE49-F238E27FC236}">
                <a16:creationId xmlns:a16="http://schemas.microsoft.com/office/drawing/2014/main" id="{F9020C95-B085-6289-F306-C550B012797F}"/>
              </a:ext>
            </a:extLst>
          </p:cNvPr>
          <p:cNvPicPr>
            <a:picLocks noChangeAspect="1"/>
          </p:cNvPicPr>
          <p:nvPr/>
        </p:nvPicPr>
        <p:blipFill>
          <a:blip r:embed="rId3"/>
          <a:stretch>
            <a:fillRect/>
          </a:stretch>
        </p:blipFill>
        <p:spPr>
          <a:xfrm>
            <a:off x="6435091" y="0"/>
            <a:ext cx="5417818" cy="6858000"/>
          </a:xfrm>
          <a:prstGeom prst="rect">
            <a:avLst/>
          </a:prstGeom>
          <a:noFill/>
        </p:spPr>
      </p:pic>
    </p:spTree>
    <p:extLst>
      <p:ext uri="{BB962C8B-B14F-4D97-AF65-F5344CB8AC3E}">
        <p14:creationId xmlns:p14="http://schemas.microsoft.com/office/powerpoint/2010/main" val="1409296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DED9F-1F3F-2134-C19B-93835C2FF74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A9F4BB0-1E6B-ACC2-61DD-E4853DD35DCA}"/>
              </a:ext>
            </a:extLst>
          </p:cNvPr>
          <p:cNvSpPr>
            <a:spLocks noGrp="1"/>
          </p:cNvSpPr>
          <p:nvPr>
            <p:ph type="body" sz="quarter" idx="26"/>
          </p:nvPr>
        </p:nvSpPr>
        <p:spPr/>
        <p:txBody>
          <a:bodyPr vert="horz" lIns="0" tIns="0" rIns="0" bIns="0" rtlCol="0" anchor="t">
            <a:normAutofit/>
          </a:bodyPr>
          <a:lstStyle/>
          <a:p>
            <a:r>
              <a:rPr lang="en-US" err="1">
                <a:latin typeface="Calibri"/>
                <a:ea typeface="Calibri"/>
                <a:cs typeface="Calibri"/>
              </a:rPr>
              <a:t>Де</a:t>
            </a:r>
            <a:r>
              <a:rPr lang="en-US">
                <a:latin typeface="Calibri"/>
                <a:ea typeface="Calibri"/>
                <a:cs typeface="Calibri"/>
              </a:rPr>
              <a:t> </a:t>
            </a:r>
            <a:r>
              <a:rPr lang="en-US" err="1">
                <a:latin typeface="Calibri"/>
                <a:ea typeface="Calibri"/>
                <a:cs typeface="Calibri"/>
              </a:rPr>
              <a:t>взяти</a:t>
            </a:r>
            <a:r>
              <a:rPr lang="en-US">
                <a:latin typeface="Calibri"/>
                <a:ea typeface="Calibri"/>
                <a:cs typeface="Calibri"/>
              </a:rPr>
              <a:t> </a:t>
            </a:r>
            <a:r>
              <a:rPr lang="en-US" err="1">
                <a:latin typeface="Calibri"/>
                <a:ea typeface="Calibri"/>
                <a:cs typeface="Calibri"/>
              </a:rPr>
              <a:t>моделі</a:t>
            </a:r>
            <a:endParaRPr lang="en-US" err="1"/>
          </a:p>
        </p:txBody>
      </p:sp>
      <p:sp>
        <p:nvSpPr>
          <p:cNvPr id="7" name="Text Placeholder 6">
            <a:extLst>
              <a:ext uri="{FF2B5EF4-FFF2-40B4-BE49-F238E27FC236}">
                <a16:creationId xmlns:a16="http://schemas.microsoft.com/office/drawing/2014/main" id="{C5D1843B-013A-A1D7-A1DA-CEFE6140E73C}"/>
              </a:ext>
            </a:extLst>
          </p:cNvPr>
          <p:cNvSpPr>
            <a:spLocks noGrp="1"/>
          </p:cNvSpPr>
          <p:nvPr>
            <p:ph type="body" sz="quarter" idx="27"/>
          </p:nvPr>
        </p:nvSpPr>
        <p:spPr/>
        <p:txBody>
          <a:bodyPr vert="horz" lIns="0" tIns="0" rIns="0" bIns="0" rtlCol="0" anchor="t">
            <a:normAutofit/>
          </a:bodyPr>
          <a:lstStyle/>
          <a:p>
            <a:r>
              <a:rPr lang="en-US" sz="1800">
                <a:latin typeface="Calibri Light"/>
                <a:ea typeface="Calibri Light"/>
                <a:cs typeface="Calibri Light"/>
              </a:rPr>
              <a:t>https://huggingface.co/models</a:t>
            </a:r>
            <a:endParaRPr lang="en-US" sz="1800"/>
          </a:p>
        </p:txBody>
      </p:sp>
      <p:sp>
        <p:nvSpPr>
          <p:cNvPr id="13" name="Title 12">
            <a:extLst>
              <a:ext uri="{FF2B5EF4-FFF2-40B4-BE49-F238E27FC236}">
                <a16:creationId xmlns:a16="http://schemas.microsoft.com/office/drawing/2014/main" id="{AC0C5968-666C-99AC-5126-BA34C76BF7C7}"/>
              </a:ext>
            </a:extLst>
          </p:cNvPr>
          <p:cNvSpPr>
            <a:spLocks noGrp="1"/>
          </p:cNvSpPr>
          <p:nvPr>
            <p:ph type="title"/>
          </p:nvPr>
        </p:nvSpPr>
        <p:spPr>
          <a:xfrm>
            <a:off x="633632" y="722843"/>
            <a:ext cx="10942638" cy="338554"/>
          </a:xfrm>
        </p:spPr>
        <p:txBody>
          <a:bodyPr lIns="0" tIns="0" rIns="0" bIns="0" anchor="t">
            <a:noAutofit/>
          </a:bodyPr>
          <a:lstStyle/>
          <a:p>
            <a:r>
              <a:rPr lang="en-US" err="1">
                <a:ea typeface="Calibri"/>
                <a:cs typeface="Calibri"/>
              </a:rPr>
              <a:t>Локальний</a:t>
            </a:r>
            <a:r>
              <a:rPr lang="en-US">
                <a:ea typeface="Calibri"/>
                <a:cs typeface="Calibri"/>
              </a:rPr>
              <a:t> </a:t>
            </a:r>
            <a:r>
              <a:rPr lang="en-US" err="1">
                <a:ea typeface="Calibri"/>
                <a:cs typeface="Calibri"/>
              </a:rPr>
              <a:t>чат-бот</a:t>
            </a:r>
            <a:endParaRPr lang="en-US" err="1"/>
          </a:p>
        </p:txBody>
      </p:sp>
      <p:pic>
        <p:nvPicPr>
          <p:cNvPr id="2" name="Picture 1" descr="A screenshot of a computer&#10;&#10;AI-generated content may be incorrect.">
            <a:extLst>
              <a:ext uri="{FF2B5EF4-FFF2-40B4-BE49-F238E27FC236}">
                <a16:creationId xmlns:a16="http://schemas.microsoft.com/office/drawing/2014/main" id="{4F1A1B39-ADFA-1ED4-9CE0-A2241F2B5A0D}"/>
              </a:ext>
            </a:extLst>
          </p:cNvPr>
          <p:cNvPicPr>
            <a:picLocks noChangeAspect="1"/>
          </p:cNvPicPr>
          <p:nvPr/>
        </p:nvPicPr>
        <p:blipFill>
          <a:blip r:embed="rId3"/>
          <a:stretch>
            <a:fillRect/>
          </a:stretch>
        </p:blipFill>
        <p:spPr>
          <a:xfrm>
            <a:off x="1520762" y="2823782"/>
            <a:ext cx="9169984" cy="3536243"/>
          </a:xfrm>
          <a:prstGeom prst="rect">
            <a:avLst/>
          </a:prstGeom>
        </p:spPr>
      </p:pic>
    </p:spTree>
    <p:extLst>
      <p:ext uri="{BB962C8B-B14F-4D97-AF65-F5344CB8AC3E}">
        <p14:creationId xmlns:p14="http://schemas.microsoft.com/office/powerpoint/2010/main" val="1712742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14E54-C603-0A4A-377B-308C91E0C51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8770B68-DA18-ECDE-BC75-3C5B5E0D90B7}"/>
              </a:ext>
            </a:extLst>
          </p:cNvPr>
          <p:cNvSpPr>
            <a:spLocks noGrp="1"/>
          </p:cNvSpPr>
          <p:nvPr>
            <p:ph type="body" sz="quarter" idx="26"/>
          </p:nvPr>
        </p:nvSpPr>
        <p:spPr/>
        <p:txBody>
          <a:bodyPr vert="horz" lIns="0" tIns="0" rIns="0" bIns="0" rtlCol="0" anchor="t">
            <a:normAutofit/>
          </a:bodyPr>
          <a:lstStyle/>
          <a:p>
            <a:r>
              <a:rPr lang="en-US" err="1">
                <a:latin typeface="Calibri"/>
                <a:ea typeface="Calibri"/>
                <a:cs typeface="Calibri"/>
              </a:rPr>
              <a:t>Де</a:t>
            </a:r>
            <a:r>
              <a:rPr lang="en-US">
                <a:latin typeface="Calibri"/>
                <a:ea typeface="Calibri"/>
                <a:cs typeface="Calibri"/>
              </a:rPr>
              <a:t> </a:t>
            </a:r>
            <a:r>
              <a:rPr lang="en-US" err="1">
                <a:latin typeface="Calibri"/>
                <a:ea typeface="Calibri"/>
                <a:cs typeface="Calibri"/>
              </a:rPr>
              <a:t>взяти</a:t>
            </a:r>
            <a:r>
              <a:rPr lang="en-US">
                <a:latin typeface="Calibri"/>
                <a:ea typeface="Calibri"/>
                <a:cs typeface="Calibri"/>
              </a:rPr>
              <a:t> </a:t>
            </a:r>
            <a:r>
              <a:rPr lang="en-US" err="1">
                <a:latin typeface="Calibri"/>
                <a:ea typeface="Calibri"/>
                <a:cs typeface="Calibri"/>
              </a:rPr>
              <a:t>моделі</a:t>
            </a:r>
            <a:endParaRPr lang="en-US" err="1"/>
          </a:p>
        </p:txBody>
      </p:sp>
      <p:sp>
        <p:nvSpPr>
          <p:cNvPr id="7" name="Text Placeholder 6">
            <a:extLst>
              <a:ext uri="{FF2B5EF4-FFF2-40B4-BE49-F238E27FC236}">
                <a16:creationId xmlns:a16="http://schemas.microsoft.com/office/drawing/2014/main" id="{61204D95-C955-95E2-61C8-23A16FF55D6C}"/>
              </a:ext>
            </a:extLst>
          </p:cNvPr>
          <p:cNvSpPr>
            <a:spLocks noGrp="1"/>
          </p:cNvSpPr>
          <p:nvPr>
            <p:ph type="body" sz="quarter" idx="27"/>
          </p:nvPr>
        </p:nvSpPr>
        <p:spPr/>
        <p:txBody>
          <a:bodyPr vert="horz" lIns="0" tIns="0" rIns="0" bIns="0" rtlCol="0" anchor="t">
            <a:normAutofit/>
          </a:bodyPr>
          <a:lstStyle/>
          <a:p>
            <a:r>
              <a:rPr lang="en-US" sz="1800">
                <a:latin typeface="Calibri Light"/>
                <a:ea typeface="Calibri Light"/>
                <a:cs typeface="Calibri Light"/>
              </a:rPr>
              <a:t>https://ollama.com/library</a:t>
            </a:r>
            <a:endParaRPr lang="en-US" sz="1800"/>
          </a:p>
        </p:txBody>
      </p:sp>
      <p:sp>
        <p:nvSpPr>
          <p:cNvPr id="13" name="Title 12">
            <a:extLst>
              <a:ext uri="{FF2B5EF4-FFF2-40B4-BE49-F238E27FC236}">
                <a16:creationId xmlns:a16="http://schemas.microsoft.com/office/drawing/2014/main" id="{E934505B-D530-4C2E-BEDF-05CE5A1A655C}"/>
              </a:ext>
            </a:extLst>
          </p:cNvPr>
          <p:cNvSpPr>
            <a:spLocks noGrp="1"/>
          </p:cNvSpPr>
          <p:nvPr>
            <p:ph type="title"/>
          </p:nvPr>
        </p:nvSpPr>
        <p:spPr>
          <a:xfrm>
            <a:off x="633632" y="722843"/>
            <a:ext cx="10942638" cy="338554"/>
          </a:xfrm>
        </p:spPr>
        <p:txBody>
          <a:bodyPr lIns="0" tIns="0" rIns="0" bIns="0" anchor="t">
            <a:noAutofit/>
          </a:bodyPr>
          <a:lstStyle/>
          <a:p>
            <a:r>
              <a:rPr lang="en-US" err="1">
                <a:ea typeface="Calibri"/>
                <a:cs typeface="Calibri"/>
              </a:rPr>
              <a:t>Локальний</a:t>
            </a:r>
            <a:r>
              <a:rPr lang="en-US">
                <a:ea typeface="Calibri"/>
                <a:cs typeface="Calibri"/>
              </a:rPr>
              <a:t> </a:t>
            </a:r>
            <a:r>
              <a:rPr lang="en-US" err="1">
                <a:ea typeface="Calibri"/>
                <a:cs typeface="Calibri"/>
              </a:rPr>
              <a:t>чат-бот</a:t>
            </a:r>
            <a:endParaRPr lang="en-US" err="1"/>
          </a:p>
        </p:txBody>
      </p:sp>
      <p:pic>
        <p:nvPicPr>
          <p:cNvPr id="3" name="Picture 2" descr="A screenshot of a computer&#10;&#10;AI-generated content may be incorrect.">
            <a:extLst>
              <a:ext uri="{FF2B5EF4-FFF2-40B4-BE49-F238E27FC236}">
                <a16:creationId xmlns:a16="http://schemas.microsoft.com/office/drawing/2014/main" id="{25EC5C6D-CBA8-27DD-D3C7-932C61BE9CE0}"/>
              </a:ext>
            </a:extLst>
          </p:cNvPr>
          <p:cNvPicPr>
            <a:picLocks noChangeAspect="1"/>
          </p:cNvPicPr>
          <p:nvPr/>
        </p:nvPicPr>
        <p:blipFill>
          <a:blip r:embed="rId3"/>
          <a:stretch>
            <a:fillRect/>
          </a:stretch>
        </p:blipFill>
        <p:spPr>
          <a:xfrm>
            <a:off x="4862927" y="400467"/>
            <a:ext cx="6665489" cy="5968073"/>
          </a:xfrm>
          <a:prstGeom prst="rect">
            <a:avLst/>
          </a:prstGeom>
        </p:spPr>
      </p:pic>
    </p:spTree>
    <p:extLst>
      <p:ext uri="{BB962C8B-B14F-4D97-AF65-F5344CB8AC3E}">
        <p14:creationId xmlns:p14="http://schemas.microsoft.com/office/powerpoint/2010/main" val="4000771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47C59-0AE5-8AC5-D93F-85E403BAA39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EE3104A-6FC5-11BB-FEC4-844E4CE83B4C}"/>
              </a:ext>
            </a:extLst>
          </p:cNvPr>
          <p:cNvSpPr>
            <a:spLocks noGrp="1"/>
          </p:cNvSpPr>
          <p:nvPr>
            <p:ph type="body" sz="quarter" idx="26"/>
          </p:nvPr>
        </p:nvSpPr>
        <p:spPr/>
        <p:txBody>
          <a:bodyPr vert="horz" lIns="0" tIns="0" rIns="0" bIns="0" rtlCol="0" anchor="t">
            <a:normAutofit/>
          </a:bodyPr>
          <a:lstStyle/>
          <a:p>
            <a:r>
              <a:rPr lang="en-US" sz="2400" dirty="0" err="1">
                <a:latin typeface="Calibri"/>
                <a:ea typeface="Calibri"/>
                <a:cs typeface="Calibri"/>
              </a:rPr>
              <a:t>Як</a:t>
            </a:r>
            <a:r>
              <a:rPr lang="en-US" sz="2400" dirty="0">
                <a:latin typeface="Calibri"/>
                <a:ea typeface="Calibri"/>
                <a:cs typeface="Calibri"/>
              </a:rPr>
              <a:t> </a:t>
            </a:r>
            <a:r>
              <a:rPr lang="en-US" sz="2400" dirty="0" err="1">
                <a:latin typeface="Calibri"/>
                <a:ea typeface="Calibri"/>
                <a:cs typeface="Calibri"/>
              </a:rPr>
              <a:t>запустити</a:t>
            </a:r>
            <a:r>
              <a:rPr lang="en-US" sz="2400" dirty="0">
                <a:latin typeface="Calibri"/>
                <a:ea typeface="Calibri"/>
                <a:cs typeface="Calibri"/>
              </a:rPr>
              <a:t> </a:t>
            </a:r>
            <a:r>
              <a:rPr lang="en-US" sz="2400" dirty="0" err="1">
                <a:latin typeface="Calibri"/>
                <a:ea typeface="Calibri"/>
                <a:cs typeface="Calibri"/>
              </a:rPr>
              <a:t>локально</a:t>
            </a:r>
            <a:r>
              <a:rPr lang="en-US" sz="2400" dirty="0">
                <a:latin typeface="Calibri"/>
                <a:ea typeface="Calibri"/>
                <a:cs typeface="Calibri"/>
              </a:rPr>
              <a:t>?</a:t>
            </a:r>
            <a:endParaRPr lang="en-US" sz="2400" dirty="0"/>
          </a:p>
        </p:txBody>
      </p:sp>
      <p:sp>
        <p:nvSpPr>
          <p:cNvPr id="7" name="Text Placeholder 6">
            <a:extLst>
              <a:ext uri="{FF2B5EF4-FFF2-40B4-BE49-F238E27FC236}">
                <a16:creationId xmlns:a16="http://schemas.microsoft.com/office/drawing/2014/main" id="{8D6CD55D-5898-7439-1A0A-AAC7E6BE84AB}"/>
              </a:ext>
            </a:extLst>
          </p:cNvPr>
          <p:cNvSpPr>
            <a:spLocks noGrp="1"/>
          </p:cNvSpPr>
          <p:nvPr>
            <p:ph type="body" sz="quarter" idx="27"/>
          </p:nvPr>
        </p:nvSpPr>
        <p:spPr>
          <a:xfrm>
            <a:off x="633632" y="2211284"/>
            <a:ext cx="10906897" cy="4076780"/>
          </a:xfrm>
        </p:spPr>
        <p:txBody>
          <a:bodyPr vert="horz" lIns="0" tIns="0" rIns="0" bIns="0" rtlCol="0" anchor="t">
            <a:noAutofit/>
          </a:bodyPr>
          <a:lstStyle/>
          <a:p>
            <a:r>
              <a:rPr lang="en-US" sz="1600">
                <a:latin typeface="Calibri Light"/>
                <a:ea typeface="Calibri Light"/>
                <a:cs typeface="Calibri Light"/>
                <a:hlinkClick r:id="rId3">
                  <a:extLst>
                    <a:ext uri="{A12FA001-AC4F-418D-AE19-62706E023703}">
                      <ahyp:hlinkClr xmlns:ahyp="http://schemas.microsoft.com/office/drawing/2018/hyperlinkcolor" val="tx"/>
                    </a:ext>
                  </a:extLst>
                </a:hlinkClick>
              </a:rPr>
              <a:t>Ollama  - https://ollama.com/download</a:t>
            </a:r>
            <a:endParaRPr lang="en-US" sz="1600">
              <a:hlinkClick r:id="" action="ppaction://noaction">
                <a:extLst>
                  <a:ext uri="{A12FA001-AC4F-418D-AE19-62706E023703}">
                    <ahyp:hlinkClr xmlns:ahyp="http://schemas.microsoft.com/office/drawing/2018/hyperlinkcolor" val="tx"/>
                  </a:ext>
                </a:extLst>
              </a:hlinkClick>
            </a:endParaRPr>
          </a:p>
          <a:p>
            <a:r>
              <a:rPr lang="en-US" sz="1600">
                <a:latin typeface="Calibri Light"/>
                <a:ea typeface="Calibri Light"/>
                <a:cs typeface="Calibri Light"/>
                <a:hlinkClick r:id="rId4">
                  <a:extLst>
                    <a:ext uri="{A12FA001-AC4F-418D-AE19-62706E023703}">
                      <ahyp:hlinkClr xmlns:ahyp="http://schemas.microsoft.com/office/drawing/2018/hyperlinkcolor" val="tx"/>
                    </a:ext>
                  </a:extLst>
                </a:hlinkClick>
              </a:rPr>
              <a:t>vLLM  - https://docs.vllm.ai/en/latest/</a:t>
            </a:r>
            <a:endParaRPr lang="en-US" sz="1600">
              <a:ea typeface="Calibri Light"/>
            </a:endParaRPr>
          </a:p>
          <a:p>
            <a:r>
              <a:rPr lang="en-US" sz="1600">
                <a:latin typeface="Calibri Light"/>
                <a:ea typeface="Calibri Light"/>
                <a:cs typeface="Calibri Light"/>
              </a:rPr>
              <a:t>Llama.cpp - </a:t>
            </a:r>
            <a:r>
              <a:rPr lang="en-US" sz="1600">
                <a:latin typeface="Calibri Light"/>
                <a:ea typeface="Calibri Light"/>
                <a:cs typeface="Calibri Light"/>
                <a:hlinkClick r:id="rId5">
                  <a:extLst>
                    <a:ext uri="{A12FA001-AC4F-418D-AE19-62706E023703}">
                      <ahyp:hlinkClr xmlns:ahyp="http://schemas.microsoft.com/office/drawing/2018/hyperlinkcolor" val="tx"/>
                    </a:ext>
                  </a:extLst>
                </a:hlinkClick>
              </a:rPr>
              <a:t>https://github.com/ggml-org/llama.cpp</a:t>
            </a:r>
            <a:endParaRPr lang="en-US" sz="1600">
              <a:ea typeface="Calibri Light"/>
            </a:endParaRPr>
          </a:p>
          <a:p>
            <a:endParaRPr lang="en-US" sz="1600">
              <a:ea typeface="Calibri Light"/>
            </a:endParaRPr>
          </a:p>
          <a:p>
            <a:r>
              <a:rPr lang="en-US" sz="1600">
                <a:latin typeface="Calibri Light"/>
                <a:ea typeface="Calibri Light"/>
                <a:cs typeface="Calibri Light"/>
              </a:rPr>
              <a:t>UI:</a:t>
            </a:r>
          </a:p>
          <a:p>
            <a:r>
              <a:rPr lang="en-US" sz="1600" err="1">
                <a:latin typeface="Calibri Light"/>
                <a:ea typeface="Calibri Light"/>
                <a:cs typeface="Calibri Light"/>
              </a:rPr>
              <a:t>OpenWebUI</a:t>
            </a:r>
            <a:r>
              <a:rPr lang="en-US" sz="1600">
                <a:latin typeface="Calibri Light"/>
                <a:ea typeface="Calibri Light"/>
                <a:cs typeface="Calibri Light"/>
              </a:rPr>
              <a:t> - </a:t>
            </a:r>
            <a:r>
              <a:rPr lang="en-US" sz="1600">
                <a:latin typeface="Calibri Light"/>
                <a:ea typeface="Calibri Light"/>
                <a:cs typeface="Calibri Light"/>
                <a:hlinkClick r:id="rId6">
                  <a:extLst>
                    <a:ext uri="{A12FA001-AC4F-418D-AE19-62706E023703}">
                      <ahyp:hlinkClr xmlns:ahyp="http://schemas.microsoft.com/office/drawing/2018/hyperlinkcolor" val="tx"/>
                    </a:ext>
                  </a:extLst>
                </a:hlinkClick>
              </a:rPr>
              <a:t>https://docs.openwebui.com/</a:t>
            </a:r>
            <a:endParaRPr lang="en-US" sz="1600">
              <a:ea typeface="Calibri Light"/>
              <a:hlinkClick r:id="rId6">
                <a:extLst>
                  <a:ext uri="{A12FA001-AC4F-418D-AE19-62706E023703}">
                    <ahyp:hlinkClr xmlns:ahyp="http://schemas.microsoft.com/office/drawing/2018/hyperlinkcolor" val="tx"/>
                  </a:ext>
                </a:extLst>
              </a:hlinkClick>
            </a:endParaRPr>
          </a:p>
          <a:p>
            <a:endParaRPr lang="en-US" sz="1600">
              <a:ea typeface="Calibri Light"/>
            </a:endParaRPr>
          </a:p>
          <a:p>
            <a:r>
              <a:rPr lang="en-US" sz="1600">
                <a:latin typeface="Calibri Light"/>
                <a:ea typeface="Calibri Light"/>
                <a:cs typeface="Calibri Light"/>
              </a:rPr>
              <a:t>Epam Dial + Dial Chat:</a:t>
            </a:r>
            <a:endParaRPr lang="en-US" sz="1600">
              <a:ea typeface="Calibri Light"/>
              <a:hlinkClick r:id="" action="ppaction://noaction">
                <a:extLst>
                  <a:ext uri="{A12FA001-AC4F-418D-AE19-62706E023703}">
                    <ahyp:hlinkClr xmlns:ahyp="http://schemas.microsoft.com/office/drawing/2018/hyperlinkcolor" val="tx"/>
                  </a:ext>
                </a:extLst>
              </a:hlinkClick>
            </a:endParaRPr>
          </a:p>
          <a:p>
            <a:r>
              <a:rPr lang="en-US" sz="1600">
                <a:latin typeface="Calibri Light"/>
                <a:ea typeface="Calibri Light"/>
                <a:cs typeface="Calibri Light"/>
                <a:hlinkClick r:id="rId7">
                  <a:extLst>
                    <a:ext uri="{A12FA001-AC4F-418D-AE19-62706E023703}">
                      <ahyp:hlinkClr xmlns:ahyp="http://schemas.microsoft.com/office/drawing/2018/hyperlinkcolor" val="tx"/>
                    </a:ext>
                  </a:extLst>
                </a:hlinkClick>
              </a:rPr>
              <a:t>https://epam-rail.com/</a:t>
            </a:r>
            <a:r>
              <a:rPr lang="en-US" sz="1600">
                <a:latin typeface="Calibri Light"/>
                <a:ea typeface="Calibri Light"/>
                <a:cs typeface="Calibri Light"/>
              </a:rPr>
              <a:t> </a:t>
            </a:r>
            <a:endParaRPr lang="en-US" sz="1600">
              <a:ea typeface="Calibri Light"/>
              <a:hlinkClick r:id="" action="ppaction://noaction">
                <a:extLst>
                  <a:ext uri="{A12FA001-AC4F-418D-AE19-62706E023703}">
                    <ahyp:hlinkClr xmlns:ahyp="http://schemas.microsoft.com/office/drawing/2018/hyperlinkcolor" val="tx"/>
                  </a:ext>
                </a:extLst>
              </a:hlinkClick>
            </a:endParaRPr>
          </a:p>
          <a:p>
            <a:r>
              <a:rPr lang="en-US" sz="1600">
                <a:latin typeface="Calibri Light"/>
                <a:ea typeface="Calibri Light"/>
                <a:cs typeface="Calibri Light"/>
                <a:hlinkClick r:id="rId8">
                  <a:extLst>
                    <a:ext uri="{A12FA001-AC4F-418D-AE19-62706E023703}">
                      <ahyp:hlinkClr xmlns:ahyp="http://schemas.microsoft.com/office/drawing/2018/hyperlinkcolor" val="tx"/>
                    </a:ext>
                  </a:extLst>
                </a:hlinkClick>
              </a:rPr>
              <a:t>https://github.com/epam/ai-dial-chat</a:t>
            </a:r>
            <a:endParaRPr lang="en-US" sz="1600">
              <a:ea typeface="Calibri Light"/>
              <a:hlinkClick r:id="" action="ppaction://noaction">
                <a:extLst>
                  <a:ext uri="{A12FA001-AC4F-418D-AE19-62706E023703}">
                    <ahyp:hlinkClr xmlns:ahyp="http://schemas.microsoft.com/office/drawing/2018/hyperlinkcolor" val="tx"/>
                  </a:ext>
                </a:extLst>
              </a:hlinkClick>
            </a:endParaRPr>
          </a:p>
          <a:p>
            <a:endParaRPr lang="en-US" sz="1600">
              <a:ea typeface="Calibri Light"/>
            </a:endParaRPr>
          </a:p>
          <a:p>
            <a:endParaRPr lang="en-US" sz="1600">
              <a:ea typeface="Calibri Light"/>
            </a:endParaRPr>
          </a:p>
          <a:p>
            <a:endParaRPr lang="en-US" sz="1600">
              <a:ea typeface="Calibri Light"/>
            </a:endParaRPr>
          </a:p>
        </p:txBody>
      </p:sp>
      <p:sp>
        <p:nvSpPr>
          <p:cNvPr id="13" name="Title 12">
            <a:extLst>
              <a:ext uri="{FF2B5EF4-FFF2-40B4-BE49-F238E27FC236}">
                <a16:creationId xmlns:a16="http://schemas.microsoft.com/office/drawing/2014/main" id="{05A0C6C2-DC1D-C7FF-4BC3-B5996BA194A1}"/>
              </a:ext>
            </a:extLst>
          </p:cNvPr>
          <p:cNvSpPr>
            <a:spLocks noGrp="1"/>
          </p:cNvSpPr>
          <p:nvPr>
            <p:ph type="title"/>
          </p:nvPr>
        </p:nvSpPr>
        <p:spPr>
          <a:xfrm>
            <a:off x="633632" y="722843"/>
            <a:ext cx="10942638" cy="338554"/>
          </a:xfrm>
        </p:spPr>
        <p:txBody>
          <a:bodyPr lIns="0" tIns="0" rIns="0" bIns="0" anchor="t">
            <a:noAutofit/>
          </a:bodyPr>
          <a:lstStyle/>
          <a:p>
            <a:r>
              <a:rPr lang="en-US" err="1">
                <a:ea typeface="Calibri"/>
                <a:cs typeface="Calibri"/>
              </a:rPr>
              <a:t>Локальний</a:t>
            </a:r>
            <a:r>
              <a:rPr lang="en-US">
                <a:ea typeface="Calibri"/>
                <a:cs typeface="Calibri"/>
              </a:rPr>
              <a:t> </a:t>
            </a:r>
            <a:r>
              <a:rPr lang="en-US" err="1">
                <a:ea typeface="Calibri"/>
                <a:cs typeface="Calibri"/>
              </a:rPr>
              <a:t>чат-бот</a:t>
            </a:r>
            <a:endParaRPr lang="en-US" err="1"/>
          </a:p>
        </p:txBody>
      </p:sp>
    </p:spTree>
    <p:extLst>
      <p:ext uri="{BB962C8B-B14F-4D97-AF65-F5344CB8AC3E}">
        <p14:creationId xmlns:p14="http://schemas.microsoft.com/office/powerpoint/2010/main" val="2331580548"/>
      </p:ext>
    </p:extLst>
  </p:cSld>
  <p:clrMapOvr>
    <a:masterClrMapping/>
  </p:clrMapOvr>
</p:sld>
</file>

<file path=ppt/theme/theme1.xml><?xml version="1.0" encoding="utf-8"?>
<a:theme xmlns:a="http://schemas.openxmlformats.org/drawingml/2006/main" name="EPAM Master Dark 2023.1">
  <a:themeElements>
    <a:clrScheme name="EPAM Dark Palette">
      <a:dk1>
        <a:srgbClr val="000000"/>
      </a:dk1>
      <a:lt1>
        <a:srgbClr val="FFFFFF"/>
      </a:lt1>
      <a:dk2>
        <a:srgbClr val="A0A0A0"/>
      </a:dk2>
      <a:lt2>
        <a:srgbClr val="FBFAFA"/>
      </a:lt2>
      <a:accent1>
        <a:srgbClr val="161616"/>
      </a:accent1>
      <a:accent2>
        <a:srgbClr val="00F6FF"/>
      </a:accent2>
      <a:accent3>
        <a:srgbClr val="B896FF"/>
      </a:accent3>
      <a:accent4>
        <a:srgbClr val="7BA8FF"/>
      </a:accent4>
      <a:accent5>
        <a:srgbClr val="418DFF"/>
      </a:accent5>
      <a:accent6>
        <a:srgbClr val="00F3AB"/>
      </a:accent6>
      <a:hlink>
        <a:srgbClr val="060606"/>
      </a:hlink>
      <a:folHlink>
        <a:srgbClr val="000000"/>
      </a:folHlink>
    </a:clrScheme>
    <a:fontScheme name="EPAM">
      <a:majorFont>
        <a:latin typeface="Calibri 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wrap="none" rtlCol="0" anchor="ctr"/>
      <a:lstStyle>
        <a:defPPr algn="ctr">
          <a:defRPr sz="2400" dirty="0" err="1" smtClean="0">
            <a:solidFill>
              <a:schemeClr val="bg1"/>
            </a:solidFill>
            <a:latin typeface="Calibri Light" panose="020F0302020204030204" pitchFamily="34" charset="0"/>
            <a:ea typeface="Human Sans ExtraLight" charset="0"/>
            <a:cs typeface="Human Sans ExtraLight" charset="0"/>
          </a:defRPr>
        </a:defPPr>
      </a:lstStyle>
    </a:spDef>
    <a:lnDef>
      <a:spPr>
        <a:ln w="63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110000"/>
          </a:lnSpc>
          <a:spcBef>
            <a:spcPts val="600"/>
          </a:spcBef>
          <a:defRPr sz="1200" dirty="0" err="1" smtClean="0">
            <a:ea typeface="Human Sans" charset="0"/>
            <a:cs typeface="Human Sans" charset="0"/>
          </a:defRPr>
        </a:defPPr>
      </a:lstStyle>
    </a:txDef>
  </a:objectDefaults>
  <a:extraClrSchemeLst/>
  <a:extLst>
    <a:ext uri="{05A4C25C-085E-4340-85A3-A5531E510DB2}">
      <thm15:themeFamily xmlns:thm15="http://schemas.microsoft.com/office/thememl/2012/main" name="Continuum_Master_v1.1" id="{D2F91407-39AD-2344-8F42-01B4155FF2FD}" vid="{09F1F252-BD3A-0A45-9F6B-518524EA32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2334</Words>
  <Application>Microsoft Macintosh PowerPoint</Application>
  <PresentationFormat>Widescreen</PresentationFormat>
  <Paragraphs>338</Paragraphs>
  <Slides>42</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Aptos</vt:lpstr>
      <vt:lpstr>Arial</vt:lpstr>
      <vt:lpstr>Calibri</vt:lpstr>
      <vt:lpstr>Calibri Bold</vt:lpstr>
      <vt:lpstr>Calibri Light</vt:lpstr>
      <vt:lpstr>Consolas</vt:lpstr>
      <vt:lpstr>Courier New</vt:lpstr>
      <vt:lpstr>Human Sans</vt:lpstr>
      <vt:lpstr>Source Sans Pro</vt:lpstr>
      <vt:lpstr>EPAM Master Dark 2023.1</vt:lpstr>
      <vt:lpstr>PowerPoint Presentation</vt:lpstr>
      <vt:lpstr>PowerPoint Presentation</vt:lpstr>
      <vt:lpstr>Ось такий план</vt:lpstr>
      <vt:lpstr>ШІ-помічник локально</vt:lpstr>
      <vt:lpstr>Нащо? - Ризики неконтрольованого збору даних</vt:lpstr>
      <vt:lpstr>Ризики витоку даних</vt:lpstr>
      <vt:lpstr>Локальний чат-бот</vt:lpstr>
      <vt:lpstr>Локальний чат-бот</vt:lpstr>
      <vt:lpstr>Локальний чат-бот</vt:lpstr>
      <vt:lpstr>Локальний чат-бот</vt:lpstr>
      <vt:lpstr>Локальний чат-бот</vt:lpstr>
      <vt:lpstr>Чат-бот у хмарах</vt:lpstr>
      <vt:lpstr>Наскільки безпечний локальний чат-бот?</vt:lpstr>
      <vt:lpstr>Demo time</vt:lpstr>
      <vt:lpstr>Локальний запуск моделі з Ollama + OpenWebUI</vt:lpstr>
      <vt:lpstr>Plugin</vt:lpstr>
      <vt:lpstr>Тренування  Мовної Моделі</vt:lpstr>
      <vt:lpstr>Тренування локальної мовної моделі</vt:lpstr>
      <vt:lpstr>Тренування локальної мовної моделі</vt:lpstr>
      <vt:lpstr>Демо: генеруємо API тести на Swagger специфікацію</vt:lpstr>
      <vt:lpstr>PowerPoint Presentation</vt:lpstr>
      <vt:lpstr>Тренування локальної мовної моделі</vt:lpstr>
      <vt:lpstr>Тренування локальної мовної моделі</vt:lpstr>
      <vt:lpstr>Тренування LoRA</vt:lpstr>
      <vt:lpstr>Формуємо набір даних</vt:lpstr>
      <vt:lpstr>Формуємо набір даних</vt:lpstr>
      <vt:lpstr>Формуємо набір даних</vt:lpstr>
      <vt:lpstr>Формуємо набір даних</vt:lpstr>
      <vt:lpstr>Формуємо набір даних</vt:lpstr>
      <vt:lpstr>Формуємо набір даних</vt:lpstr>
      <vt:lpstr>Формуємо набір даних</vt:lpstr>
      <vt:lpstr>Формуємо набір даних</vt:lpstr>
      <vt:lpstr>Тренування LoRA</vt:lpstr>
      <vt:lpstr>Тренувальний скрипт для LoRA</vt:lpstr>
      <vt:lpstr>Тренувальний скрипт для LoRA </vt:lpstr>
      <vt:lpstr>Тренувальний скрипт для LoRA </vt:lpstr>
      <vt:lpstr>Тренувальний скрипт для LoRA </vt:lpstr>
      <vt:lpstr>Інференс LoRA </vt:lpstr>
      <vt:lpstr>Demo time</vt:lpstr>
      <vt:lpstr>Підготовка натренованої моделі для Ollama </vt:lpstr>
      <vt:lpstr>Методи квантування: </vt:lpstr>
      <vt:lpstr>Дякую!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Palina Vilava</dc:creator>
  <cp:lastModifiedBy>Viktor Hryhorchuk</cp:lastModifiedBy>
  <cp:revision>122</cp:revision>
  <dcterms:created xsi:type="dcterms:W3CDTF">2020-10-26T14:33:58Z</dcterms:created>
  <dcterms:modified xsi:type="dcterms:W3CDTF">2025-03-13T09:54:46Z</dcterms:modified>
</cp:coreProperties>
</file>